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0" r:id="rId5"/>
    <p:sldId id="261" r:id="rId6"/>
    <p:sldId id="262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45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Image"/>
          <p:cNvSpPr>
            <a:spLocks noGrp="1"/>
          </p:cNvSpPr>
          <p:nvPr>
            <p:ph type="pic" sz="quarter" idx="13"/>
          </p:nvPr>
        </p:nvSpPr>
        <p:spPr>
          <a:xfrm>
            <a:off x="12442031" y="7072312"/>
            <a:ext cx="8514489" cy="56792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1" name="Image"/>
          <p:cNvSpPr>
            <a:spLocks noGrp="1"/>
          </p:cNvSpPr>
          <p:nvPr>
            <p:ph type="pic" sz="quarter" idx="14"/>
          </p:nvPr>
        </p:nvSpPr>
        <p:spPr>
          <a:xfrm>
            <a:off x="12192000" y="1250156"/>
            <a:ext cx="8251032" cy="55006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2" name="Image"/>
          <p:cNvSpPr>
            <a:spLocks noGrp="1"/>
          </p:cNvSpPr>
          <p:nvPr>
            <p:ph type="pic" idx="15"/>
          </p:nvPr>
        </p:nvSpPr>
        <p:spPr>
          <a:xfrm>
            <a:off x="-291704" y="1250156"/>
            <a:ext cx="16850320" cy="1123354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101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Image"/>
          <p:cNvSpPr>
            <a:spLocks noGrp="1"/>
          </p:cNvSpPr>
          <p:nvPr>
            <p:ph type="pic" idx="13"/>
          </p:nvPr>
        </p:nvSpPr>
        <p:spPr>
          <a:xfrm>
            <a:off x="1712269" y="0"/>
            <a:ext cx="20959463" cy="139838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Image"/>
          <p:cNvSpPr>
            <a:spLocks noGrp="1"/>
          </p:cNvSpPr>
          <p:nvPr>
            <p:ph type="pic" sz="half" idx="13"/>
          </p:nvPr>
        </p:nvSpPr>
        <p:spPr>
          <a:xfrm>
            <a:off x="5329062" y="406546"/>
            <a:ext cx="13716003" cy="914876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Image"/>
          <p:cNvSpPr>
            <a:spLocks noGrp="1"/>
          </p:cNvSpPr>
          <p:nvPr>
            <p:ph type="pic" idx="13"/>
          </p:nvPr>
        </p:nvSpPr>
        <p:spPr>
          <a:xfrm>
            <a:off x="6231433" y="863203"/>
            <a:ext cx="17439681" cy="116264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Image"/>
          <p:cNvSpPr>
            <a:spLocks noGrp="1"/>
          </p:cNvSpPr>
          <p:nvPr>
            <p:ph type="pic" sz="half" idx="13"/>
          </p:nvPr>
        </p:nvSpPr>
        <p:spPr>
          <a:xfrm>
            <a:off x="8794253" y="3637358"/>
            <a:ext cx="13260587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acherspayteachers.com/Product/Handwriting-831529" TargetMode="External"/><Relationship Id="rId13" Type="http://schemas.openxmlformats.org/officeDocument/2006/relationships/hyperlink" Target="https://www.teacherspayteachers.com/Product/Handwriting-1696921" TargetMode="External"/><Relationship Id="rId18" Type="http://schemas.openxmlformats.org/officeDocument/2006/relationships/image" Target="../media/image18.jpeg"/><Relationship Id="rId26" Type="http://schemas.openxmlformats.org/officeDocument/2006/relationships/hyperlink" Target="https://www.teacherspayteachers.com/Store/Print-Path-Ot/Category/Teletherapy-Interactive-Screen-Sharing-432443" TargetMode="External"/><Relationship Id="rId39" Type="http://schemas.openxmlformats.org/officeDocument/2006/relationships/image" Target="../media/image30.png"/><Relationship Id="rId3" Type="http://schemas.openxmlformats.org/officeDocument/2006/relationships/image" Target="../media/image15.png"/><Relationship Id="rId21" Type="http://schemas.openxmlformats.org/officeDocument/2006/relationships/image" Target="../media/image20.png"/><Relationship Id="rId34" Type="http://schemas.openxmlformats.org/officeDocument/2006/relationships/image" Target="../media/image27.jpeg"/><Relationship Id="rId7" Type="http://schemas.openxmlformats.org/officeDocument/2006/relationships/hyperlink" Target="https://www.teacherspayteachers.com/Store/Print-Path-Ot/Category/-HANDWRITING-254546" TargetMode="External"/><Relationship Id="rId12" Type="http://schemas.openxmlformats.org/officeDocument/2006/relationships/hyperlink" Target="https://www.teacherspayteachers.com/Product/Handwriting-852181" TargetMode="External"/><Relationship Id="rId17" Type="http://schemas.openxmlformats.org/officeDocument/2006/relationships/hyperlink" Target="https://www.teacherspayteachers.com/Product/Handwriting-Intervention-BUNDLE-4405410" TargetMode="External"/><Relationship Id="rId25" Type="http://schemas.openxmlformats.org/officeDocument/2006/relationships/image" Target="../media/image23.jpeg"/><Relationship Id="rId33" Type="http://schemas.openxmlformats.org/officeDocument/2006/relationships/hyperlink" Target="https://www.teacherspayteachers.com/Product/INTERACTIVE-Brain-Breaks-for-Google-Slides-Distance-learning-5435552" TargetMode="External"/><Relationship Id="rId38" Type="http://schemas.openxmlformats.org/officeDocument/2006/relationships/image" Target="../media/image29.jpeg"/><Relationship Id="rId2" Type="http://schemas.openxmlformats.org/officeDocument/2006/relationships/image" Target="../media/image14.jpeg"/><Relationship Id="rId16" Type="http://schemas.openxmlformats.org/officeDocument/2006/relationships/hyperlink" Target="https://www.teacherspayteachers.com/Product/Handwriting-Review-Refinement-Raise-the-Roof-Handwriting-Without-Tears-style-1423658" TargetMode="External"/><Relationship Id="rId20" Type="http://schemas.openxmlformats.org/officeDocument/2006/relationships/image" Target="../media/image19.jpeg"/><Relationship Id="rId29" Type="http://schemas.openxmlformats.org/officeDocument/2006/relationships/hyperlink" Target="https://www.teacherspayteachers.com/Product/INTERACTIVE-Distance-Learning-Teletherapy-Handwriting-Skills-Zoom-Compatible-5415846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teacherspayteachers.com/Store/Print-Path-Ot" TargetMode="External"/><Relationship Id="rId11" Type="http://schemas.openxmlformats.org/officeDocument/2006/relationships/hyperlink" Target="https://www.teacherspayteachers.com/Product/Numbers-Next-Practice-book-for-Handwriting-Instruction-1130860" TargetMode="External"/><Relationship Id="rId24" Type="http://schemas.openxmlformats.org/officeDocument/2006/relationships/hyperlink" Target="https://www.teacherspayteachers.com/Product/Teach-Handwriting-Explicit-Instruction-Handwriting-Without-Tears-STYLE-FONT-852181" TargetMode="External"/><Relationship Id="rId32" Type="http://schemas.openxmlformats.org/officeDocument/2006/relationships/image" Target="../media/image26.png"/><Relationship Id="rId37" Type="http://schemas.openxmlformats.org/officeDocument/2006/relationships/hyperlink" Target="https://www.teacherspayteachers.com/Product/INTERACTIVE-Distance-LearningTelehealth-Capital-Formations-with-Lines-Curves-5443783" TargetMode="External"/><Relationship Id="rId40" Type="http://schemas.openxmlformats.org/officeDocument/2006/relationships/hyperlink" Target="https://www.teacherspayteachers.com/Store/Print-Path" TargetMode="External"/><Relationship Id="rId5" Type="http://schemas.openxmlformats.org/officeDocument/2006/relationships/image" Target="../media/image17.png"/><Relationship Id="rId15" Type="http://schemas.openxmlformats.org/officeDocument/2006/relationships/hyperlink" Target="https://www.teacherspayteachers.com/Product/2nd-Grade-Handwriting-Instruction-and-Handwriting-Practice-HWT-STYLE-FONT-3218336" TargetMode="External"/><Relationship Id="rId23" Type="http://schemas.openxmlformats.org/officeDocument/2006/relationships/image" Target="../media/image22.png"/><Relationship Id="rId28" Type="http://schemas.openxmlformats.org/officeDocument/2006/relationships/image" Target="../media/image24.jpeg"/><Relationship Id="rId36" Type="http://schemas.openxmlformats.org/officeDocument/2006/relationships/image" Target="../media/image28.jpeg"/><Relationship Id="rId10" Type="http://schemas.openxmlformats.org/officeDocument/2006/relationships/hyperlink" Target="https://www.teacherspayteachers.com/Product/Numbers-Next-Writing-Numbers-Bundle-Differentiated-Developmental-Instruction-1137841" TargetMode="External"/><Relationship Id="rId19" Type="http://schemas.openxmlformats.org/officeDocument/2006/relationships/hyperlink" Target="https://www.teacherspayteachers.com/Product/Handwriting-Instruction-Mega-Bundle-Handwriting-Without-Tears-STYLE-FONT-2041008" TargetMode="External"/><Relationship Id="rId31" Type="http://schemas.openxmlformats.org/officeDocument/2006/relationships/hyperlink" Target="http://www.apple.com" TargetMode="External"/><Relationship Id="rId4" Type="http://schemas.openxmlformats.org/officeDocument/2006/relationships/image" Target="../media/image16.png"/><Relationship Id="rId9" Type="http://schemas.openxmlformats.org/officeDocument/2006/relationships/hyperlink" Target="https://www.teacherspayteachers.com/Product/Handwriting-2007251" TargetMode="External"/><Relationship Id="rId14" Type="http://schemas.openxmlformats.org/officeDocument/2006/relationships/hyperlink" Target="https://www.teacherspayteachers.com/Product/Handwriting-Instruction-that-Works-Winged-Writers-Bundle-1st-2nd-HWT-style-1042171" TargetMode="External"/><Relationship Id="rId22" Type="http://schemas.openxmlformats.org/officeDocument/2006/relationships/image" Target="../media/image21.png"/><Relationship Id="rId27" Type="http://schemas.openxmlformats.org/officeDocument/2006/relationships/hyperlink" Target="https://www.teacherspayteachers.com/Product/INTERACTIVE-Distance-learning-Teletherapy-Alphabet-Skills-Zoom-Compatible-5416583" TargetMode="External"/><Relationship Id="rId30" Type="http://schemas.openxmlformats.org/officeDocument/2006/relationships/image" Target="../media/image25.jpeg"/><Relationship Id="rId35" Type="http://schemas.openxmlformats.org/officeDocument/2006/relationships/hyperlink" Target="https://www.teacherspayteachers.com/Product/INTERACTIVE-Capital-Letter-Formations-for-Google-Slides-Distance-learning-5441570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review both Interactive Lines &amp; curves-4.jpg" descr="Preview both Interactive Lines &amp; curves-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942" y="0"/>
            <a:ext cx="13324115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"/>
          <p:cNvSpPr/>
          <p:nvPr/>
        </p:nvSpPr>
        <p:spPr>
          <a:xfrm>
            <a:off x="7761994" y="11566542"/>
            <a:ext cx="10429422" cy="6148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59" name="go-dot arrow.png" descr="go-dot arr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403" y="2678927"/>
            <a:ext cx="850696" cy="1332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-dot arrow.png" descr="go-dot arr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403" y="1043149"/>
            <a:ext cx="850696" cy="13328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ectangle"/>
          <p:cNvSpPr/>
          <p:nvPr/>
        </p:nvSpPr>
        <p:spPr>
          <a:xfrm>
            <a:off x="7761994" y="11566542"/>
            <a:ext cx="12024390" cy="6148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63" name="go-dot arrow.png" descr="go-dot arr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627" y="2351771"/>
            <a:ext cx="850696" cy="1332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go-dot arrow.png" descr="go-dot arr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627" y="585131"/>
            <a:ext cx="850696" cy="13328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ctangle"/>
          <p:cNvSpPr/>
          <p:nvPr/>
        </p:nvSpPr>
        <p:spPr>
          <a:xfrm>
            <a:off x="6179805" y="11479300"/>
            <a:ext cx="12024390" cy="5327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67" name="go-dot arrow.png" descr="go-dot arr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211627">
            <a:off x="2706704" y="1519115"/>
            <a:ext cx="850696" cy="13328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rint_Path_Apple Occupatioal Therapy Tools.jpg" descr="Print_Path_Apple Occupatioal Therapy Tool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7394" y="251745"/>
            <a:ext cx="1782573" cy="1782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" descr="Imag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68371" y="182294"/>
            <a:ext cx="23847258" cy="13448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" descr="Imag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14036" y="2013099"/>
            <a:ext cx="11908507" cy="575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244" y="599184"/>
            <a:ext cx="7613849" cy="1087694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Print Path OT">
            <a:hlinkClick r:id="rId6"/>
          </p:cNvPr>
          <p:cNvSpPr txBox="1"/>
          <p:nvPr/>
        </p:nvSpPr>
        <p:spPr>
          <a:xfrm>
            <a:off x="8522374" y="449293"/>
            <a:ext cx="5987009" cy="1387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457200">
              <a:lnSpc>
                <a:spcPts val="10100"/>
              </a:lnSpc>
              <a:spcBef>
                <a:spcPts val="1600"/>
              </a:spcBef>
              <a:defRPr sz="6100" b="0"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</a:lstStyle>
          <a:p>
            <a:r>
              <a:t>Print Path OT</a:t>
            </a:r>
          </a:p>
        </p:txBody>
      </p:sp>
      <p:grpSp>
        <p:nvGrpSpPr>
          <p:cNvPr id="183" name="Group"/>
          <p:cNvGrpSpPr/>
          <p:nvPr/>
        </p:nvGrpSpPr>
        <p:grpSpPr>
          <a:xfrm>
            <a:off x="3660" y="8284450"/>
            <a:ext cx="24241899" cy="5162853"/>
            <a:chOff x="0" y="0"/>
            <a:chExt cx="24241898" cy="5162851"/>
          </a:xfrm>
        </p:grpSpPr>
        <p:pic>
          <p:nvPicPr>
            <p:cNvPr id="174" name="Image" descr="Image"/>
            <p:cNvPicPr>
              <a:picLocks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24241899" cy="51628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5" name="Handwriting Tools:…"/>
            <p:cNvSpPr/>
            <p:nvPr/>
          </p:nvSpPr>
          <p:spPr>
            <a:xfrm>
              <a:off x="235670" y="243398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algn="l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200" u="sng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rPr u="none">
                  <a:solidFill>
                    <a:srgbClr val="000000"/>
                  </a:solidFill>
                </a:rPr>
                <a:t>		</a:t>
              </a:r>
              <a:r>
                <a:rPr>
                  <a:hlinkClick r:id="rId7"/>
                </a:rPr>
                <a:t>Handwriting Tools:</a:t>
              </a:r>
              <a:endParaRPr u="none">
                <a:solidFill>
                  <a:srgbClr val="000000"/>
                </a:solidFill>
              </a:endParaRPr>
            </a:p>
            <a:p>
              <a:pPr algn="l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200" b="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Sequence of handwriting instruction:</a:t>
              </a:r>
            </a:p>
            <a:p>
              <a:pPr marL="457200" indent="-228600" algn="l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200" b="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rPr u="sng">
                  <a:solidFill>
                    <a:srgbClr val="021EAA"/>
                  </a:solidFill>
                  <a:uFill>
                    <a:solidFill>
                      <a:srgbClr val="021EAA"/>
                    </a:solidFill>
                  </a:uFill>
                  <a:hlinkClick r:id="rId8"/>
                </a:rPr>
                <a:t>Capitals First!: Book One </a:t>
              </a:r>
              <a:r>
                <a:t>[PreSchool / Kindergarten]</a:t>
              </a:r>
            </a:p>
            <a:p>
              <a:pPr marL="457200" indent="-228600" algn="l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200" b="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rPr u="sng">
                  <a:solidFill>
                    <a:srgbClr val="021EAA"/>
                  </a:solidFill>
                  <a:uFill>
                    <a:solidFill>
                      <a:srgbClr val="021EAA"/>
                    </a:solidFill>
                  </a:uFill>
                  <a:hlinkClick r:id="rId9"/>
                </a:rPr>
                <a:t>Capitals First!: Book Two </a:t>
              </a:r>
              <a:r>
                <a:t>[PreSchool / Kindergarten]</a:t>
              </a:r>
            </a:p>
            <a:p>
              <a:pPr marL="457200" indent="-228600" algn="l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200" b="0" u="sng">
                  <a:solidFill>
                    <a:srgbClr val="021EAA"/>
                  </a:solidFill>
                  <a:uFill>
                    <a:solidFill>
                      <a:srgbClr val="021EAA"/>
                    </a:solidFill>
                  </a:u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rPr>
                  <a:hlinkClick r:id="rId10"/>
                </a:rPr>
                <a:t>Numbers Next Bundle</a:t>
              </a:r>
              <a:r>
                <a:rPr u="none">
                  <a:solidFill>
                    <a:srgbClr val="000000"/>
                  </a:solidFill>
                </a:rPr>
                <a:t> [PreSchool]</a:t>
              </a:r>
            </a:p>
            <a:p>
              <a:pPr marL="457200" indent="-228600" algn="l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200" b="0" u="sng">
                  <a:solidFill>
                    <a:srgbClr val="021EAA"/>
                  </a:solidFill>
                  <a:uFill>
                    <a:solidFill>
                      <a:srgbClr val="021EAA"/>
                    </a:solidFill>
                  </a:u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rPr>
                  <a:hlinkClick r:id="rId11"/>
                </a:rPr>
                <a:t>Numbers Next Practice Book</a:t>
              </a:r>
              <a:r>
                <a:rPr u="none">
                  <a:solidFill>
                    <a:srgbClr val="000000"/>
                  </a:solidFill>
                </a:rPr>
                <a:t> [Kindergarten]</a:t>
              </a:r>
            </a:p>
            <a:p>
              <a:pPr marL="457200" indent="-228600" algn="l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200" b="0" u="sng">
                  <a:solidFill>
                    <a:srgbClr val="021EAA"/>
                  </a:solidFill>
                  <a:uFill>
                    <a:solidFill>
                      <a:srgbClr val="021EAA"/>
                    </a:solidFill>
                  </a:u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rPr>
                  <a:hlinkClick r:id="rId12"/>
                </a:rPr>
                <a:t>Lowercase at Last!: Book One </a:t>
              </a:r>
              <a:r>
                <a:rPr u="none">
                  <a:solidFill>
                    <a:srgbClr val="000000"/>
                  </a:solidFill>
                </a:rPr>
                <a:t>[Kindergarten/ 1st Grade]</a:t>
              </a:r>
            </a:p>
            <a:p>
              <a:pPr marL="457200" indent="-228600" algn="l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200" b="0" u="sng">
                  <a:solidFill>
                    <a:srgbClr val="021EAA"/>
                  </a:solidFill>
                  <a:uFill>
                    <a:solidFill>
                      <a:srgbClr val="021EAA"/>
                    </a:solidFill>
                  </a:u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rPr>
                  <a:hlinkClick r:id="rId13"/>
                </a:rPr>
                <a:t>Lowercase at Last!: Book Two </a:t>
              </a:r>
              <a:r>
                <a:rPr u="none">
                  <a:solidFill>
                    <a:srgbClr val="000000"/>
                  </a:solidFill>
                </a:rPr>
                <a:t>[Kindergarten/ 1st Grade]</a:t>
              </a:r>
            </a:p>
            <a:p>
              <a:pPr marL="457200" indent="-228600" algn="l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200" b="0" u="sng">
                  <a:solidFill>
                    <a:srgbClr val="021EAA"/>
                  </a:solidFill>
                  <a:uFill>
                    <a:solidFill>
                      <a:srgbClr val="021EAA"/>
                    </a:solidFill>
                  </a:u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rPr>
                  <a:hlinkClick r:id="rId14"/>
                </a:rPr>
                <a:t>Winged Writers </a:t>
              </a:r>
              <a:r>
                <a:rPr u="none">
                  <a:solidFill>
                    <a:srgbClr val="000000"/>
                  </a:solidFill>
                </a:rPr>
                <a:t>[First Grade]</a:t>
              </a:r>
            </a:p>
            <a:p>
              <a:pPr marL="457200" indent="-228600" algn="l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200" b="0" u="sng">
                  <a:solidFill>
                    <a:srgbClr val="021EAA"/>
                  </a:solidFill>
                  <a:uFill>
                    <a:solidFill>
                      <a:srgbClr val="021EAA"/>
                    </a:solidFill>
                  </a:u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rPr>
                  <a:hlinkClick r:id="rId15"/>
                </a:rPr>
                <a:t>Handwriting Superstars</a:t>
              </a:r>
              <a:r>
                <a:rPr u="none">
                  <a:solidFill>
                    <a:srgbClr val="000000"/>
                  </a:solidFill>
                </a:rPr>
                <a:t> [Second Grade]</a:t>
              </a:r>
            </a:p>
            <a:p>
              <a:pPr marL="457200" indent="-228600" algn="l"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200" b="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rPr u="sng">
                  <a:solidFill>
                    <a:srgbClr val="021EAA"/>
                  </a:solidFill>
                  <a:uFill>
                    <a:solidFill>
                      <a:srgbClr val="021EAA"/>
                    </a:solidFill>
                  </a:uFill>
                  <a:hlinkClick r:id="rId16"/>
                </a:rPr>
                <a:t>Raise the Roof </a:t>
              </a:r>
              <a:r>
                <a:t>[Third– Fifth Grade]</a:t>
              </a:r>
            </a:p>
          </p:txBody>
        </p:sp>
        <p:pic>
          <p:nvPicPr>
            <p:cNvPr id="176" name="PreviewINTERVENTIONBundle _Page_1.jpg" descr="PreviewINTERVENTIONBundle _Page_1.jpg">
              <a:hlinkClick r:id="rId17"/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9616384" y="242707"/>
              <a:ext cx="4333876" cy="43338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reviewOTandSpecialEdHandwritingMegaBundle2017-1.jpg" descr="PreviewOTandSpecialEdHandwritingMegaBundle2017-1.jpg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5011675" y="313991"/>
              <a:ext cx="4239990" cy="42399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2" name="Group"/>
            <p:cNvGrpSpPr/>
            <p:nvPr/>
          </p:nvGrpSpPr>
          <p:grpSpPr>
            <a:xfrm>
              <a:off x="8222650" y="244690"/>
              <a:ext cx="6013619" cy="4378591"/>
              <a:chOff x="0" y="0"/>
              <a:chExt cx="6013617" cy="4378590"/>
            </a:xfrm>
          </p:grpSpPr>
          <p:pic>
            <p:nvPicPr>
              <p:cNvPr id="178" name="Screen Shot 2020-04-12 at 8.21.44 AM.png" descr="Screen Shot 2020-04-12 at 8.21.44 AM.png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485712" y="188754"/>
                <a:ext cx="3290740" cy="2540001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79" name="Screen Shot 2020-04-12 at 8.21.29 AM.png" descr="Screen Shot 2020-04-12 at 8.21.29 AM.png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1680" y="1838590"/>
                <a:ext cx="3290740" cy="2540001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80" name="Screen Shot 2020-04-12 at 8.22.09 AM.png" descr="Screen Shot 2020-04-12 at 8.22.09 AM.png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22878" y="1620486"/>
                <a:ext cx="3290740" cy="2540001"/>
              </a:xfrm>
              <a:prstGeom prst="rect">
                <a:avLst/>
              </a:prstGeom>
              <a:ln w="635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81" name="PreviewLowercaseAtLast-1.jpg" descr="PreviewLowercaseAtLast-1.jpg">
                <a:hlinkClick r:id="rId24"/>
              </p:cNvPr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0" y="0"/>
                <a:ext cx="2568544" cy="25685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84" name="INTERACTIVE for PowerPoint"/>
          <p:cNvSpPr txBox="1"/>
          <p:nvPr/>
        </p:nvSpPr>
        <p:spPr>
          <a:xfrm>
            <a:off x="-58510" y="2160368"/>
            <a:ext cx="5218758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200" u="sng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u="none">
                <a:solidFill>
                  <a:srgbClr val="000000"/>
                </a:solidFill>
              </a:rPr>
              <a:t>		</a:t>
            </a:r>
            <a:r>
              <a:rPr>
                <a:hlinkClick r:id="rId26"/>
              </a:rPr>
              <a:t>INTERACTIVE for PowerPoint </a:t>
            </a:r>
            <a:endParaRPr u="none">
              <a:solidFill>
                <a:srgbClr val="000000"/>
              </a:solidFill>
            </a:endParaRPr>
          </a:p>
        </p:txBody>
      </p:sp>
      <p:sp>
        <p:nvSpPr>
          <p:cNvPr id="185" name="Related Products"/>
          <p:cNvSpPr txBox="1"/>
          <p:nvPr/>
        </p:nvSpPr>
        <p:spPr>
          <a:xfrm>
            <a:off x="2463673" y="697773"/>
            <a:ext cx="4058991" cy="803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37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Related Products</a:t>
            </a:r>
          </a:p>
        </p:txBody>
      </p:sp>
      <p:pic>
        <p:nvPicPr>
          <p:cNvPr id="186" name="Image" descr="Imag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278052" y="2013099"/>
            <a:ext cx="11907951" cy="5759301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INTERACTIVE for Google Slides"/>
          <p:cNvSpPr txBox="1"/>
          <p:nvPr/>
        </p:nvSpPr>
        <p:spPr>
          <a:xfrm>
            <a:off x="12106204" y="2160368"/>
            <a:ext cx="545914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200" u="sng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u="none">
                <a:solidFill>
                  <a:srgbClr val="000000"/>
                </a:solidFill>
              </a:rPr>
              <a:t>		</a:t>
            </a:r>
            <a:r>
              <a:rPr>
                <a:hlinkClick r:id="rId26"/>
              </a:rPr>
              <a:t>INTERACTIVE for Google Slides</a:t>
            </a:r>
            <a:endParaRPr u="none">
              <a:solidFill>
                <a:srgbClr val="000000"/>
              </a:solidFill>
            </a:endParaRPr>
          </a:p>
        </p:txBody>
      </p:sp>
      <p:pic>
        <p:nvPicPr>
          <p:cNvPr id="188" name="Preview Interactive Alphabet Skills-2.jpg" descr="Preview Interactive Alphabet Skills-2.jpg">
            <a:hlinkClick r:id="rId27"/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87018" y="3424435"/>
            <a:ext cx="3617643" cy="3724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Preview Interactive Handwriting Skills TPT-1.jpg" descr="Preview Interactive Handwriting Skills TPT-1.jpg">
            <a:hlinkClick r:id="rId29"/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71661" y="3424435"/>
            <a:ext cx="3701144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Screen Shot 2020-04-06 at 6.57.19 PM.png" descr="Screen Shot 2020-04-06 at 6.57.19 PM.png">
            <a:hlinkClick r:id="rId31"/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6460776" y="3388843"/>
            <a:ext cx="3691586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Preview Interactive Zoom-16.jpg" descr="Preview Interactive Zoom-16.jpg">
            <a:hlinkClick r:id="rId33"/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2595212" y="3388843"/>
            <a:ext cx="3701144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Preview Google Interactive Lines &amp; curves-1.jpg" descr="Preview Google Interactive Lines &amp; curves-1.jpg">
            <a:hlinkClick r:id="rId35"/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0316781" y="3388843"/>
            <a:ext cx="3701144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Preview PowerPoint Interactive Lines &amp; curves-2.jpg" descr="Preview PowerPoint Interactive Lines &amp; curves-2.jpg">
            <a:hlinkClick r:id="rId37"/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158464" y="3424435"/>
            <a:ext cx="3701144" cy="3810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6" name="Group"/>
          <p:cNvGrpSpPr/>
          <p:nvPr/>
        </p:nvGrpSpPr>
        <p:grpSpPr>
          <a:xfrm>
            <a:off x="21475799" y="1817461"/>
            <a:ext cx="2568544" cy="485776"/>
            <a:chOff x="0" y="0"/>
            <a:chExt cx="2568543" cy="485775"/>
          </a:xfrm>
        </p:grpSpPr>
        <p:pic>
          <p:nvPicPr>
            <p:cNvPr id="194" name="Image" descr="Image"/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0" y="13070"/>
              <a:ext cx="2568544" cy="4596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5" name="Print Path © 2020"/>
            <p:cNvSpPr txBox="1"/>
            <p:nvPr/>
          </p:nvSpPr>
          <p:spPr>
            <a:xfrm>
              <a:off x="110538" y="0"/>
              <a:ext cx="2347468" cy="485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457200">
                <a:defRPr sz="1700" b="0" u="sng">
                  <a:uFill>
                    <a:solidFill>
                      <a:srgbClr val="000000"/>
                    </a:solidFill>
                  </a:uFill>
                  <a:latin typeface="Architects Daughter"/>
                  <a:ea typeface="Architects Daughter"/>
                  <a:cs typeface="Architects Daughter"/>
                  <a:sym typeface="Architects Daughter"/>
                  <a:hlinkClick r:id="rId40"/>
                </a:defRPr>
              </a:lvl1pPr>
            </a:lstStyle>
            <a:p>
              <a:r>
                <a:rPr>
                  <a:hlinkClick r:id="rId40"/>
                </a:rPr>
                <a:t>Print Path © 2020</a:t>
              </a:r>
            </a:p>
          </p:txBody>
        </p:sp>
      </p:grp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ounded Rectangle"/>
          <p:cNvSpPr/>
          <p:nvPr/>
        </p:nvSpPr>
        <p:spPr>
          <a:xfrm>
            <a:off x="1412789" y="149917"/>
            <a:ext cx="20679958" cy="13416166"/>
          </a:xfrm>
          <a:prstGeom prst="roundRect">
            <a:avLst>
              <a:gd name="adj" fmla="val 15000"/>
            </a:avLst>
          </a:prstGeom>
          <a:ln w="889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Line &amp; Curve letter B.png" descr="Line &amp; Curve letter B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902770" y="1903214"/>
            <a:ext cx="4620729" cy="85597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review both Interactive Lines &amp; curves-3.jpg" descr="Preview both Interactive Lines &amp; curves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942" y="-119844"/>
            <a:ext cx="13324115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ounded Rectangle"/>
          <p:cNvSpPr/>
          <p:nvPr/>
        </p:nvSpPr>
        <p:spPr>
          <a:xfrm rot="16200000">
            <a:off x="21413337" y="7165100"/>
            <a:ext cx="1177187" cy="3617419"/>
          </a:xfrm>
          <a:prstGeom prst="roundRect">
            <a:avLst>
              <a:gd name="adj" fmla="val 22757"/>
            </a:avLst>
          </a:prstGeom>
          <a:blipFill>
            <a:blip r:embed="rId3"/>
            <a:stretch>
              <a:fillRect/>
            </a:stretch>
          </a:blipFill>
          <a:ln w="889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9" name="Rounded Rectangle"/>
          <p:cNvSpPr/>
          <p:nvPr/>
        </p:nvSpPr>
        <p:spPr>
          <a:xfrm rot="16200000">
            <a:off x="21413337" y="10226964"/>
            <a:ext cx="1177187" cy="3617420"/>
          </a:xfrm>
          <a:prstGeom prst="roundRect">
            <a:avLst>
              <a:gd name="adj" fmla="val 22757"/>
            </a:avLst>
          </a:prstGeom>
          <a:blipFill>
            <a:blip r:embed="rId3"/>
            <a:stretch>
              <a:fillRect/>
            </a:stretch>
          </a:blipFill>
          <a:ln w="889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0" name="Rounded Rectangle"/>
          <p:cNvSpPr/>
          <p:nvPr/>
        </p:nvSpPr>
        <p:spPr>
          <a:xfrm rot="16200000">
            <a:off x="21413337" y="8642601"/>
            <a:ext cx="1177187" cy="3617420"/>
          </a:xfrm>
          <a:prstGeom prst="roundRect">
            <a:avLst>
              <a:gd name="adj" fmla="val 22757"/>
            </a:avLst>
          </a:prstGeom>
          <a:blipFill>
            <a:blip r:embed="rId3"/>
            <a:stretch>
              <a:fillRect/>
            </a:stretch>
          </a:blipFill>
          <a:ln w="889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1" name="Rounded Rectangle"/>
          <p:cNvSpPr/>
          <p:nvPr/>
        </p:nvSpPr>
        <p:spPr>
          <a:xfrm>
            <a:off x="20290001" y="254308"/>
            <a:ext cx="1174658" cy="7830594"/>
          </a:xfrm>
          <a:prstGeom prst="roundRect">
            <a:avLst>
              <a:gd name="adj" fmla="val 22806"/>
            </a:avLst>
          </a:prstGeom>
          <a:blipFill>
            <a:blip r:embed="rId3"/>
            <a:stretch>
              <a:fillRect/>
            </a:stretch>
          </a:blipFill>
          <a:ln w="889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2" name="Rounded Rectangle"/>
          <p:cNvSpPr/>
          <p:nvPr/>
        </p:nvSpPr>
        <p:spPr>
          <a:xfrm rot="16200000">
            <a:off x="1371996" y="7622016"/>
            <a:ext cx="1177186" cy="3269163"/>
          </a:xfrm>
          <a:prstGeom prst="roundRect">
            <a:avLst>
              <a:gd name="adj" fmla="val 22757"/>
            </a:avLst>
          </a:prstGeom>
          <a:blipFill>
            <a:blip r:embed="rId3"/>
            <a:stretch>
              <a:fillRect/>
            </a:stretch>
          </a:blipFill>
          <a:ln w="889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3" name="Rounded Rectangle"/>
          <p:cNvSpPr/>
          <p:nvPr/>
        </p:nvSpPr>
        <p:spPr>
          <a:xfrm rot="16200000">
            <a:off x="1513389" y="9681282"/>
            <a:ext cx="1177187" cy="3295979"/>
          </a:xfrm>
          <a:prstGeom prst="roundRect">
            <a:avLst>
              <a:gd name="adj" fmla="val 22757"/>
            </a:avLst>
          </a:prstGeom>
          <a:blipFill>
            <a:blip r:embed="rId3"/>
            <a:stretch>
              <a:fillRect/>
            </a:stretch>
          </a:blipFill>
          <a:ln w="889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4" name="Rounded Rectangle"/>
          <p:cNvSpPr/>
          <p:nvPr/>
        </p:nvSpPr>
        <p:spPr>
          <a:xfrm>
            <a:off x="357987" y="254308"/>
            <a:ext cx="1174658" cy="7830594"/>
          </a:xfrm>
          <a:prstGeom prst="roundRect">
            <a:avLst>
              <a:gd name="adj" fmla="val 22806"/>
            </a:avLst>
          </a:prstGeom>
          <a:blipFill>
            <a:blip r:embed="rId3"/>
            <a:stretch>
              <a:fillRect/>
            </a:stretch>
          </a:blipFill>
          <a:ln w="889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"/>
          <p:cNvSpPr/>
          <p:nvPr/>
        </p:nvSpPr>
        <p:spPr>
          <a:xfrm flipH="1">
            <a:off x="300254" y="9243663"/>
            <a:ext cx="3089870" cy="4108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3" h="21463" extrusionOk="0">
                <a:moveTo>
                  <a:pt x="21124" y="12"/>
                </a:moveTo>
                <a:cubicBezTo>
                  <a:pt x="19848" y="-13"/>
                  <a:pt x="18579" y="0"/>
                  <a:pt x="17323" y="50"/>
                </a:cubicBezTo>
                <a:cubicBezTo>
                  <a:pt x="14169" y="174"/>
                  <a:pt x="11056" y="523"/>
                  <a:pt x="8443" y="1171"/>
                </a:cubicBezTo>
                <a:cubicBezTo>
                  <a:pt x="5369" y="1934"/>
                  <a:pt x="3273" y="3124"/>
                  <a:pt x="1955" y="4551"/>
                </a:cubicBezTo>
                <a:cubicBezTo>
                  <a:pt x="138" y="6519"/>
                  <a:pt x="-153" y="8665"/>
                  <a:pt x="61" y="10676"/>
                </a:cubicBezTo>
                <a:cubicBezTo>
                  <a:pt x="334" y="13253"/>
                  <a:pt x="1564" y="15886"/>
                  <a:pt x="5309" y="18176"/>
                </a:cubicBezTo>
                <a:cubicBezTo>
                  <a:pt x="7091" y="19266"/>
                  <a:pt x="9370" y="20149"/>
                  <a:pt x="11979" y="20724"/>
                </a:cubicBezTo>
                <a:cubicBezTo>
                  <a:pt x="14815" y="21348"/>
                  <a:pt x="17892" y="21587"/>
                  <a:pt x="20921" y="21402"/>
                </a:cubicBezTo>
                <a:cubicBezTo>
                  <a:pt x="21055" y="20621"/>
                  <a:pt x="21184" y="19840"/>
                  <a:pt x="21307" y="19058"/>
                </a:cubicBezTo>
                <a:cubicBezTo>
                  <a:pt x="21344" y="18821"/>
                  <a:pt x="21381" y="18583"/>
                  <a:pt x="21399" y="18345"/>
                </a:cubicBezTo>
                <a:cubicBezTo>
                  <a:pt x="21447" y="17731"/>
                  <a:pt x="21374" y="17115"/>
                  <a:pt x="21181" y="16515"/>
                </a:cubicBezTo>
                <a:cubicBezTo>
                  <a:pt x="17457" y="16877"/>
                  <a:pt x="13597" y="16470"/>
                  <a:pt x="10796" y="15396"/>
                </a:cubicBezTo>
                <a:cubicBezTo>
                  <a:pt x="8231" y="14414"/>
                  <a:pt x="7060" y="12911"/>
                  <a:pt x="6758" y="11240"/>
                </a:cubicBezTo>
                <a:cubicBezTo>
                  <a:pt x="6428" y="9415"/>
                  <a:pt x="7340" y="7599"/>
                  <a:pt x="9834" y="6501"/>
                </a:cubicBezTo>
                <a:cubicBezTo>
                  <a:pt x="11485" y="5773"/>
                  <a:pt x="13508" y="5490"/>
                  <a:pt x="15554" y="5423"/>
                </a:cubicBezTo>
                <a:cubicBezTo>
                  <a:pt x="17282" y="5366"/>
                  <a:pt x="19013" y="5434"/>
                  <a:pt x="20722" y="5616"/>
                </a:cubicBezTo>
                <a:cubicBezTo>
                  <a:pt x="21150" y="4506"/>
                  <a:pt x="21370" y="3362"/>
                  <a:pt x="21376" y="2213"/>
                </a:cubicBezTo>
                <a:cubicBezTo>
                  <a:pt x="21380" y="1476"/>
                  <a:pt x="21296" y="739"/>
                  <a:pt x="21124" y="12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889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7" name="Shape"/>
          <p:cNvSpPr/>
          <p:nvPr/>
        </p:nvSpPr>
        <p:spPr>
          <a:xfrm flipH="1">
            <a:off x="1267690" y="8080197"/>
            <a:ext cx="3089871" cy="4108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3" h="21463" extrusionOk="0">
                <a:moveTo>
                  <a:pt x="21124" y="12"/>
                </a:moveTo>
                <a:cubicBezTo>
                  <a:pt x="19848" y="-13"/>
                  <a:pt x="18579" y="0"/>
                  <a:pt x="17323" y="50"/>
                </a:cubicBezTo>
                <a:cubicBezTo>
                  <a:pt x="14169" y="174"/>
                  <a:pt x="11056" y="523"/>
                  <a:pt x="8443" y="1171"/>
                </a:cubicBezTo>
                <a:cubicBezTo>
                  <a:pt x="5369" y="1934"/>
                  <a:pt x="3273" y="3124"/>
                  <a:pt x="1955" y="4551"/>
                </a:cubicBezTo>
                <a:cubicBezTo>
                  <a:pt x="138" y="6519"/>
                  <a:pt x="-153" y="8665"/>
                  <a:pt x="61" y="10676"/>
                </a:cubicBezTo>
                <a:cubicBezTo>
                  <a:pt x="334" y="13253"/>
                  <a:pt x="1564" y="15886"/>
                  <a:pt x="5309" y="18176"/>
                </a:cubicBezTo>
                <a:cubicBezTo>
                  <a:pt x="7091" y="19266"/>
                  <a:pt x="9370" y="20149"/>
                  <a:pt x="11979" y="20724"/>
                </a:cubicBezTo>
                <a:cubicBezTo>
                  <a:pt x="14815" y="21348"/>
                  <a:pt x="17892" y="21587"/>
                  <a:pt x="20921" y="21402"/>
                </a:cubicBezTo>
                <a:cubicBezTo>
                  <a:pt x="21055" y="20621"/>
                  <a:pt x="21184" y="19840"/>
                  <a:pt x="21307" y="19058"/>
                </a:cubicBezTo>
                <a:cubicBezTo>
                  <a:pt x="21344" y="18821"/>
                  <a:pt x="21381" y="18583"/>
                  <a:pt x="21399" y="18345"/>
                </a:cubicBezTo>
                <a:cubicBezTo>
                  <a:pt x="21447" y="17731"/>
                  <a:pt x="21374" y="17115"/>
                  <a:pt x="21181" y="16515"/>
                </a:cubicBezTo>
                <a:cubicBezTo>
                  <a:pt x="17457" y="16877"/>
                  <a:pt x="13597" y="16470"/>
                  <a:pt x="10796" y="15396"/>
                </a:cubicBezTo>
                <a:cubicBezTo>
                  <a:pt x="8231" y="14414"/>
                  <a:pt x="7060" y="12911"/>
                  <a:pt x="6758" y="11240"/>
                </a:cubicBezTo>
                <a:cubicBezTo>
                  <a:pt x="6428" y="9415"/>
                  <a:pt x="7340" y="7599"/>
                  <a:pt x="9834" y="6501"/>
                </a:cubicBezTo>
                <a:cubicBezTo>
                  <a:pt x="11485" y="5773"/>
                  <a:pt x="13508" y="5490"/>
                  <a:pt x="15554" y="5423"/>
                </a:cubicBezTo>
                <a:cubicBezTo>
                  <a:pt x="17282" y="5366"/>
                  <a:pt x="19013" y="5434"/>
                  <a:pt x="20722" y="5616"/>
                </a:cubicBezTo>
                <a:cubicBezTo>
                  <a:pt x="21150" y="4506"/>
                  <a:pt x="21370" y="3362"/>
                  <a:pt x="21376" y="2213"/>
                </a:cubicBezTo>
                <a:cubicBezTo>
                  <a:pt x="21380" y="1476"/>
                  <a:pt x="21296" y="739"/>
                  <a:pt x="21124" y="12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889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8" name="Rounded Rectangle"/>
          <p:cNvSpPr/>
          <p:nvPr/>
        </p:nvSpPr>
        <p:spPr>
          <a:xfrm>
            <a:off x="418785" y="181765"/>
            <a:ext cx="1168231" cy="7830593"/>
          </a:xfrm>
          <a:prstGeom prst="roundRect">
            <a:avLst>
              <a:gd name="adj" fmla="val 22931"/>
            </a:avLst>
          </a:prstGeom>
          <a:blipFill>
            <a:blip r:embed="rId3"/>
            <a:stretch>
              <a:fillRect/>
            </a:stretch>
          </a:blipFill>
          <a:ln w="889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9" name="Rounded Rectangle"/>
          <p:cNvSpPr/>
          <p:nvPr/>
        </p:nvSpPr>
        <p:spPr>
          <a:xfrm rot="16200000">
            <a:off x="21398155" y="11096028"/>
            <a:ext cx="1119114" cy="3617420"/>
          </a:xfrm>
          <a:prstGeom prst="roundRect">
            <a:avLst>
              <a:gd name="adj" fmla="val 23938"/>
            </a:avLst>
          </a:prstGeom>
          <a:blipFill>
            <a:blip r:embed="rId3"/>
            <a:stretch>
              <a:fillRect/>
            </a:stretch>
          </a:blipFill>
          <a:ln w="889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0" name="Shape"/>
          <p:cNvSpPr/>
          <p:nvPr/>
        </p:nvSpPr>
        <p:spPr>
          <a:xfrm flipH="1">
            <a:off x="20842761" y="7693038"/>
            <a:ext cx="3089871" cy="4108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3" h="21463" extrusionOk="0">
                <a:moveTo>
                  <a:pt x="21124" y="12"/>
                </a:moveTo>
                <a:cubicBezTo>
                  <a:pt x="19848" y="-13"/>
                  <a:pt x="18579" y="0"/>
                  <a:pt x="17323" y="50"/>
                </a:cubicBezTo>
                <a:cubicBezTo>
                  <a:pt x="14169" y="174"/>
                  <a:pt x="11056" y="523"/>
                  <a:pt x="8443" y="1171"/>
                </a:cubicBezTo>
                <a:cubicBezTo>
                  <a:pt x="5369" y="1934"/>
                  <a:pt x="3273" y="3124"/>
                  <a:pt x="1955" y="4551"/>
                </a:cubicBezTo>
                <a:cubicBezTo>
                  <a:pt x="138" y="6519"/>
                  <a:pt x="-153" y="8665"/>
                  <a:pt x="61" y="10676"/>
                </a:cubicBezTo>
                <a:cubicBezTo>
                  <a:pt x="334" y="13253"/>
                  <a:pt x="1564" y="15886"/>
                  <a:pt x="5309" y="18176"/>
                </a:cubicBezTo>
                <a:cubicBezTo>
                  <a:pt x="7091" y="19266"/>
                  <a:pt x="9370" y="20149"/>
                  <a:pt x="11979" y="20724"/>
                </a:cubicBezTo>
                <a:cubicBezTo>
                  <a:pt x="14815" y="21348"/>
                  <a:pt x="17892" y="21587"/>
                  <a:pt x="20921" y="21402"/>
                </a:cubicBezTo>
                <a:cubicBezTo>
                  <a:pt x="21055" y="20621"/>
                  <a:pt x="21184" y="19840"/>
                  <a:pt x="21307" y="19058"/>
                </a:cubicBezTo>
                <a:cubicBezTo>
                  <a:pt x="21344" y="18821"/>
                  <a:pt x="21381" y="18583"/>
                  <a:pt x="21399" y="18345"/>
                </a:cubicBezTo>
                <a:cubicBezTo>
                  <a:pt x="21447" y="17731"/>
                  <a:pt x="21374" y="17115"/>
                  <a:pt x="21181" y="16515"/>
                </a:cubicBezTo>
                <a:cubicBezTo>
                  <a:pt x="17457" y="16877"/>
                  <a:pt x="13597" y="16470"/>
                  <a:pt x="10796" y="15396"/>
                </a:cubicBezTo>
                <a:cubicBezTo>
                  <a:pt x="8231" y="14414"/>
                  <a:pt x="7060" y="12911"/>
                  <a:pt x="6758" y="11240"/>
                </a:cubicBezTo>
                <a:cubicBezTo>
                  <a:pt x="6428" y="9415"/>
                  <a:pt x="7340" y="7599"/>
                  <a:pt x="9834" y="6501"/>
                </a:cubicBezTo>
                <a:cubicBezTo>
                  <a:pt x="11485" y="5773"/>
                  <a:pt x="13508" y="5490"/>
                  <a:pt x="15554" y="5423"/>
                </a:cubicBezTo>
                <a:cubicBezTo>
                  <a:pt x="17282" y="5366"/>
                  <a:pt x="19013" y="5434"/>
                  <a:pt x="20722" y="5616"/>
                </a:cubicBezTo>
                <a:cubicBezTo>
                  <a:pt x="21150" y="4506"/>
                  <a:pt x="21370" y="3362"/>
                  <a:pt x="21376" y="2213"/>
                </a:cubicBezTo>
                <a:cubicBezTo>
                  <a:pt x="21380" y="1476"/>
                  <a:pt x="21296" y="739"/>
                  <a:pt x="21124" y="12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889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1" name="Rounded Rectangle"/>
          <p:cNvSpPr/>
          <p:nvPr/>
        </p:nvSpPr>
        <p:spPr>
          <a:xfrm>
            <a:off x="20148105" y="580238"/>
            <a:ext cx="1168230" cy="7830594"/>
          </a:xfrm>
          <a:prstGeom prst="roundRect">
            <a:avLst>
              <a:gd name="adj" fmla="val 22931"/>
            </a:avLst>
          </a:prstGeom>
          <a:blipFill>
            <a:blip r:embed="rId3"/>
            <a:stretch>
              <a:fillRect/>
            </a:stretch>
          </a:blipFill>
          <a:ln w="889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"/>
          <p:cNvSpPr/>
          <p:nvPr/>
        </p:nvSpPr>
        <p:spPr>
          <a:xfrm flipH="1">
            <a:off x="1019996" y="6129891"/>
            <a:ext cx="3089871" cy="4495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3" h="21463" extrusionOk="0">
                <a:moveTo>
                  <a:pt x="21124" y="12"/>
                </a:moveTo>
                <a:cubicBezTo>
                  <a:pt x="19848" y="-13"/>
                  <a:pt x="18579" y="0"/>
                  <a:pt x="17323" y="50"/>
                </a:cubicBezTo>
                <a:cubicBezTo>
                  <a:pt x="14169" y="174"/>
                  <a:pt x="11056" y="523"/>
                  <a:pt x="8443" y="1171"/>
                </a:cubicBezTo>
                <a:cubicBezTo>
                  <a:pt x="5369" y="1934"/>
                  <a:pt x="3273" y="3124"/>
                  <a:pt x="1955" y="4551"/>
                </a:cubicBezTo>
                <a:cubicBezTo>
                  <a:pt x="138" y="6519"/>
                  <a:pt x="-153" y="8665"/>
                  <a:pt x="61" y="10676"/>
                </a:cubicBezTo>
                <a:cubicBezTo>
                  <a:pt x="334" y="13253"/>
                  <a:pt x="1564" y="15886"/>
                  <a:pt x="5309" y="18176"/>
                </a:cubicBezTo>
                <a:cubicBezTo>
                  <a:pt x="7091" y="19266"/>
                  <a:pt x="9370" y="20149"/>
                  <a:pt x="11979" y="20724"/>
                </a:cubicBezTo>
                <a:cubicBezTo>
                  <a:pt x="14815" y="21348"/>
                  <a:pt x="17892" y="21587"/>
                  <a:pt x="20921" y="21402"/>
                </a:cubicBezTo>
                <a:cubicBezTo>
                  <a:pt x="21055" y="20621"/>
                  <a:pt x="21184" y="19840"/>
                  <a:pt x="21307" y="19058"/>
                </a:cubicBezTo>
                <a:cubicBezTo>
                  <a:pt x="21344" y="18821"/>
                  <a:pt x="21381" y="18583"/>
                  <a:pt x="21399" y="18345"/>
                </a:cubicBezTo>
                <a:cubicBezTo>
                  <a:pt x="21447" y="17731"/>
                  <a:pt x="21374" y="17115"/>
                  <a:pt x="21181" y="16515"/>
                </a:cubicBezTo>
                <a:cubicBezTo>
                  <a:pt x="17457" y="16877"/>
                  <a:pt x="13597" y="16470"/>
                  <a:pt x="10796" y="15396"/>
                </a:cubicBezTo>
                <a:cubicBezTo>
                  <a:pt x="8231" y="14414"/>
                  <a:pt x="7060" y="12911"/>
                  <a:pt x="6758" y="11240"/>
                </a:cubicBezTo>
                <a:cubicBezTo>
                  <a:pt x="6428" y="9415"/>
                  <a:pt x="7340" y="7599"/>
                  <a:pt x="9834" y="6501"/>
                </a:cubicBezTo>
                <a:cubicBezTo>
                  <a:pt x="11485" y="5773"/>
                  <a:pt x="13508" y="5490"/>
                  <a:pt x="15554" y="5423"/>
                </a:cubicBezTo>
                <a:cubicBezTo>
                  <a:pt x="17282" y="5366"/>
                  <a:pt x="19013" y="5434"/>
                  <a:pt x="20722" y="5616"/>
                </a:cubicBezTo>
                <a:cubicBezTo>
                  <a:pt x="21150" y="4506"/>
                  <a:pt x="21370" y="3362"/>
                  <a:pt x="21376" y="2213"/>
                </a:cubicBezTo>
                <a:cubicBezTo>
                  <a:pt x="21380" y="1476"/>
                  <a:pt x="21296" y="739"/>
                  <a:pt x="21124" y="12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889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4" name="Shape"/>
          <p:cNvSpPr/>
          <p:nvPr/>
        </p:nvSpPr>
        <p:spPr>
          <a:xfrm rot="10800000" flipH="1">
            <a:off x="613379" y="853783"/>
            <a:ext cx="3089870" cy="43771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3" h="21463" extrusionOk="0">
                <a:moveTo>
                  <a:pt x="21124" y="12"/>
                </a:moveTo>
                <a:cubicBezTo>
                  <a:pt x="19848" y="-13"/>
                  <a:pt x="18579" y="0"/>
                  <a:pt x="17323" y="50"/>
                </a:cubicBezTo>
                <a:cubicBezTo>
                  <a:pt x="14169" y="174"/>
                  <a:pt x="11056" y="523"/>
                  <a:pt x="8443" y="1171"/>
                </a:cubicBezTo>
                <a:cubicBezTo>
                  <a:pt x="5369" y="1934"/>
                  <a:pt x="3273" y="3124"/>
                  <a:pt x="1955" y="4551"/>
                </a:cubicBezTo>
                <a:cubicBezTo>
                  <a:pt x="138" y="6519"/>
                  <a:pt x="-153" y="8665"/>
                  <a:pt x="61" y="10676"/>
                </a:cubicBezTo>
                <a:cubicBezTo>
                  <a:pt x="334" y="13253"/>
                  <a:pt x="1564" y="15886"/>
                  <a:pt x="5309" y="18176"/>
                </a:cubicBezTo>
                <a:cubicBezTo>
                  <a:pt x="7091" y="19266"/>
                  <a:pt x="9370" y="20149"/>
                  <a:pt x="11979" y="20724"/>
                </a:cubicBezTo>
                <a:cubicBezTo>
                  <a:pt x="14815" y="21348"/>
                  <a:pt x="17892" y="21587"/>
                  <a:pt x="20921" y="21402"/>
                </a:cubicBezTo>
                <a:cubicBezTo>
                  <a:pt x="21055" y="20621"/>
                  <a:pt x="21184" y="19840"/>
                  <a:pt x="21307" y="19058"/>
                </a:cubicBezTo>
                <a:cubicBezTo>
                  <a:pt x="21344" y="18821"/>
                  <a:pt x="21381" y="18583"/>
                  <a:pt x="21399" y="18345"/>
                </a:cubicBezTo>
                <a:cubicBezTo>
                  <a:pt x="21447" y="17731"/>
                  <a:pt x="21374" y="17115"/>
                  <a:pt x="21181" y="16515"/>
                </a:cubicBezTo>
                <a:cubicBezTo>
                  <a:pt x="17457" y="16877"/>
                  <a:pt x="13597" y="16470"/>
                  <a:pt x="10796" y="15396"/>
                </a:cubicBezTo>
                <a:cubicBezTo>
                  <a:pt x="8231" y="14414"/>
                  <a:pt x="7060" y="12911"/>
                  <a:pt x="6758" y="11240"/>
                </a:cubicBezTo>
                <a:cubicBezTo>
                  <a:pt x="6428" y="9415"/>
                  <a:pt x="7340" y="7599"/>
                  <a:pt x="9834" y="6501"/>
                </a:cubicBezTo>
                <a:cubicBezTo>
                  <a:pt x="11485" y="5773"/>
                  <a:pt x="13508" y="5490"/>
                  <a:pt x="15554" y="5423"/>
                </a:cubicBezTo>
                <a:cubicBezTo>
                  <a:pt x="17282" y="5366"/>
                  <a:pt x="19013" y="5434"/>
                  <a:pt x="20722" y="5616"/>
                </a:cubicBezTo>
                <a:cubicBezTo>
                  <a:pt x="21150" y="4506"/>
                  <a:pt x="21370" y="3362"/>
                  <a:pt x="21376" y="2213"/>
                </a:cubicBezTo>
                <a:cubicBezTo>
                  <a:pt x="21380" y="1476"/>
                  <a:pt x="21296" y="739"/>
                  <a:pt x="21124" y="12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889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</Words>
  <Application>Microsoft Office PowerPoint</Application>
  <PresentationFormat>Custom</PresentationFormat>
  <Paragraphs>16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Architects Daughter</vt:lpstr>
      <vt:lpstr>Comic Sans MS</vt:lpstr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Margaret Rice</cp:lastModifiedBy>
  <cp:revision>1</cp:revision>
  <dcterms:modified xsi:type="dcterms:W3CDTF">2020-04-18T17:25:26Z</dcterms:modified>
</cp:coreProperties>
</file>