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532241774_2880x1920.jpeg"/>
          <p:cNvSpPr/>
          <p:nvPr>
            <p:ph type="pic" idx="21"/>
          </p:nvPr>
        </p:nvSpPr>
        <p:spPr>
          <a:xfrm>
            <a:off x="-1308100" y="-50800"/>
            <a:ext cx="14782800" cy="98552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17" name="Title Text"/>
          <p:cNvSpPr txBox="1"/>
          <p:nvPr>
            <p:ph type="title"/>
          </p:nvPr>
        </p:nvSpPr>
        <p:spPr>
          <a:xfrm>
            <a:off x="3559175" y="3055143"/>
            <a:ext cx="5886450" cy="1857376"/>
          </a:xfrm>
          <a:prstGeom prst="rect">
            <a:avLst/>
          </a:prstGeom>
        </p:spPr>
        <p:txBody>
          <a:bodyPr lIns="28575" tIns="28575" rIns="28575" bIns="28575" anchor="b"/>
          <a:lstStyle>
            <a:lvl1pPr>
              <a:defRPr sz="7800"/>
            </a:lvl1pPr>
          </a:lstStyle>
          <a:p>
            <a:pPr/>
            <a:r>
              <a:t>Title Text</a:t>
            </a:r>
          </a:p>
        </p:txBody>
      </p:sp>
      <p:sp>
        <p:nvSpPr>
          <p:cNvPr id="118" name="Body Level One…"/>
          <p:cNvSpPr txBox="1"/>
          <p:nvPr>
            <p:ph type="body" sz="quarter" idx="1"/>
          </p:nvPr>
        </p:nvSpPr>
        <p:spPr>
          <a:xfrm>
            <a:off x="3559175" y="4969668"/>
            <a:ext cx="5886450" cy="635795"/>
          </a:xfrm>
          <a:prstGeom prst="rect">
            <a:avLst/>
          </a:prstGeom>
        </p:spPr>
        <p:txBody>
          <a:bodyPr lIns="28575" tIns="28575" rIns="28575" bIns="28575"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366712" y="7362825"/>
            <a:ext cx="267565" cy="267893"/>
          </a:xfrm>
          <a:prstGeom prst="rect">
            <a:avLst/>
          </a:prstGeom>
        </p:spPr>
        <p:txBody>
          <a:bodyPr lIns="28575" tIns="28575" rIns="28575" bIns="28575"/>
          <a:lstStyle>
            <a:lvl1pPr>
              <a:defRPr sz="1400">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532241774_2880x1920.jpeg"/>
          <p:cNvSpPr/>
          <p:nvPr>
            <p:ph type="pic" idx="21"/>
          </p:nvPr>
        </p:nvSpPr>
        <p:spPr>
          <a:xfrm>
            <a:off x="1625600" y="374650"/>
            <a:ext cx="9753600" cy="65024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532204087_1355x1355.jpeg"/>
          <p:cNvSpPr/>
          <p:nvPr>
            <p:ph type="pic" idx="21"/>
          </p:nvPr>
        </p:nvSpPr>
        <p:spPr>
          <a:xfrm>
            <a:off x="6375400" y="635000"/>
            <a:ext cx="82169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532205080_1647x1098.jpeg"/>
          <p:cNvSpPr/>
          <p:nvPr>
            <p:ph type="pic" idx="21"/>
          </p:nvPr>
        </p:nvSpPr>
        <p:spPr>
          <a:xfrm>
            <a:off x="3810000" y="2590800"/>
            <a:ext cx="942975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532205080_1647x1098.jpeg"/>
          <p:cNvSpPr/>
          <p:nvPr>
            <p:ph type="pic" sz="quarter" idx="21"/>
          </p:nvPr>
        </p:nvSpPr>
        <p:spPr>
          <a:xfrm>
            <a:off x="6556375" y="5092700"/>
            <a:ext cx="5657850" cy="3771900"/>
          </a:xfrm>
          <a:prstGeom prst="rect">
            <a:avLst/>
          </a:prstGeom>
        </p:spPr>
        <p:txBody>
          <a:bodyPr lIns="91439" tIns="45719" rIns="91439" bIns="45719" anchor="t">
            <a:noAutofit/>
          </a:bodyPr>
          <a:lstStyle/>
          <a:p>
            <a:pPr/>
          </a:p>
        </p:txBody>
      </p:sp>
      <p:sp>
        <p:nvSpPr>
          <p:cNvPr id="84" name="532204087_1355x1355.jpeg"/>
          <p:cNvSpPr/>
          <p:nvPr>
            <p:ph type="pic" sz="half" idx="22"/>
          </p:nvPr>
        </p:nvSpPr>
        <p:spPr>
          <a:xfrm>
            <a:off x="6718300" y="749300"/>
            <a:ext cx="5334000" cy="5334000"/>
          </a:xfrm>
          <a:prstGeom prst="rect">
            <a:avLst/>
          </a:prstGeom>
        </p:spPr>
        <p:txBody>
          <a:bodyPr lIns="91439" tIns="45719" rIns="91439" bIns="45719" anchor="t">
            <a:noAutofit/>
          </a:bodyPr>
          <a:lstStyle/>
          <a:p>
            <a:pPr/>
          </a:p>
        </p:txBody>
      </p:sp>
      <p:sp>
        <p:nvSpPr>
          <p:cNvPr id="85" name="532241774_2880x1920.jpeg"/>
          <p:cNvSpPr/>
          <p:nvPr>
            <p:ph type="pic" idx="23"/>
          </p:nvPr>
        </p:nvSpPr>
        <p:spPr>
          <a:xfrm>
            <a:off x="-2832100" y="889000"/>
            <a:ext cx="119634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openxmlformats.org/officeDocument/2006/relationships/image" Target="../media/image24.png"/><Relationship Id="rId27" Type="http://schemas.openxmlformats.org/officeDocument/2006/relationships/image" Target="../media/image25.png"/><Relationship Id="rId28" Type="http://schemas.openxmlformats.org/officeDocument/2006/relationships/image" Target="../media/image2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hyperlink" Target="https://www.teacherspayteachers.com/Store/Smart-And-Strong-Learning" TargetMode="External"/><Relationship Id="rId4" Type="http://schemas.openxmlformats.org/officeDocument/2006/relationships/image" Target="../media/image27.png"/><Relationship Id="rId5" Type="http://schemas.openxmlformats.org/officeDocument/2006/relationships/hyperlink" Target="https://www.pinterest.com/smartandstronglearning/" TargetMode="External"/><Relationship Id="rId6" Type="http://schemas.openxmlformats.org/officeDocument/2006/relationships/image" Target="../media/image28.png"/><Relationship Id="rId7" Type="http://schemas.openxmlformats.org/officeDocument/2006/relationships/hyperlink" Target="http://www.smartandstronglearning.com" TargetMode="External"/><Relationship Id="rId8" Type="http://schemas.openxmlformats.org/officeDocument/2006/relationships/image" Target="../media/image29.png"/><Relationship Id="rId9" Type="http://schemas.openxmlformats.org/officeDocument/2006/relationships/hyperlink" Target="http://www.instagram.com/smartandstronglearning" TargetMode="External"/><Relationship Id="rId10" Type="http://schemas.openxmlformats.org/officeDocument/2006/relationships/image" Target="../media/image8.jpeg"/><Relationship Id="rId11" Type="http://schemas.openxmlformats.org/officeDocument/2006/relationships/hyperlink" Target="https://www.teacherspayteachers.com/Store/Whimsy-Clips" TargetMode="External"/><Relationship Id="rId12" Type="http://schemas.openxmlformats.org/officeDocument/2006/relationships/hyperlink" Target="mailto:smartandstronglearning@gmail.com" TargetMode="External"/><Relationship Id="rId13" Type="http://schemas.openxmlformats.org/officeDocument/2006/relationships/image" Target="../media/image30.png"/><Relationship Id="rId14" Type="http://schemas.openxmlformats.org/officeDocument/2006/relationships/hyperlink" Target="https://www.teacherspayteachers.com/Store/Smart-And-Strong-Kids" TargetMode="External"/><Relationship Id="rId15" Type="http://schemas.openxmlformats.org/officeDocument/2006/relationships/hyperlink" Target="http://www.gmail.com" TargetMode="External"/><Relationship Id="rId16" Type="http://schemas.openxmlformats.org/officeDocument/2006/relationships/hyperlink" Target="http://gmail.com" TargetMode="External"/><Relationship Id="rId17" Type="http://schemas.openxmlformats.org/officeDocument/2006/relationships/hyperlink" Target="http://www.instagram.com/smartandstrongkids" TargetMode="External"/><Relationship Id="rId18" Type="http://schemas.openxmlformats.org/officeDocument/2006/relationships/image" Target="../media/image1.tif"/><Relationship Id="rId19" Type="http://schemas.openxmlformats.org/officeDocument/2006/relationships/image" Target="../media/image31.png"/><Relationship Id="rId20" Type="http://schemas.openxmlformats.org/officeDocument/2006/relationships/image" Target="../media/image32.png"/><Relationship Id="rId21" Type="http://schemas.openxmlformats.org/officeDocument/2006/relationships/hyperlink" Target="https://www.teacherspayteachers.com/Sellers-Im-Following/Add/Smart-And-Strong-Learning?aref=trs6skfz" TargetMode="External"/><Relationship Id="rId22" Type="http://schemas.openxmlformats.org/officeDocument/2006/relationships/hyperlink" Target="https://www.teacherspayteachers.com/My-Purchases" TargetMode="External"/><Relationship Id="rId23" Type="http://schemas.openxmlformats.org/officeDocument/2006/relationships/hyperlink" Target="https://www.teacherspayteachers.com/Copyright-Policy" TargetMode="External"/><Relationship Id="rId24" Type="http://schemas.openxmlformats.org/officeDocument/2006/relationships/image" Target="../media/image33.png"/><Relationship Id="rId25" Type="http://schemas.openxmlformats.org/officeDocument/2006/relationships/image" Target="../media/image34.png"/><Relationship Id="rId26"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9" name="leaf-alpha-upper-q-moveable_WC.png" descr="leaf-alpha-upper-q-moveable_WC.png"/>
          <p:cNvPicPr>
            <a:picLocks noChangeAspect="1"/>
          </p:cNvPicPr>
          <p:nvPr/>
        </p:nvPicPr>
        <p:blipFill>
          <a:blip r:embed="rId3">
            <a:extLst/>
          </a:blip>
          <a:srcRect l="0" t="33" r="0" b="33"/>
          <a:stretch>
            <a:fillRect/>
          </a:stretch>
        </p:blipFill>
        <p:spPr>
          <a:xfrm>
            <a:off x="389258" y="5248292"/>
            <a:ext cx="1143001" cy="1271188"/>
          </a:xfrm>
          <a:prstGeom prst="rect">
            <a:avLst/>
          </a:prstGeom>
          <a:ln w="12700">
            <a:miter lim="400000"/>
          </a:ln>
        </p:spPr>
      </p:pic>
      <p:pic>
        <p:nvPicPr>
          <p:cNvPr id="130" name="leaf-alpha-upper-w-moveable_WC.png" descr="leaf-alpha-upper-w-moveable_WC.png"/>
          <p:cNvPicPr>
            <a:picLocks noChangeAspect="1"/>
          </p:cNvPicPr>
          <p:nvPr/>
        </p:nvPicPr>
        <p:blipFill>
          <a:blip r:embed="rId4">
            <a:extLst/>
          </a:blip>
          <a:srcRect l="0" t="33" r="0" b="33"/>
          <a:stretch>
            <a:fillRect/>
          </a:stretch>
        </p:blipFill>
        <p:spPr>
          <a:xfrm>
            <a:off x="1620734" y="5248964"/>
            <a:ext cx="1143001" cy="1271188"/>
          </a:xfrm>
          <a:prstGeom prst="rect">
            <a:avLst/>
          </a:prstGeom>
          <a:ln w="12700">
            <a:miter lim="400000"/>
          </a:ln>
        </p:spPr>
      </p:pic>
      <p:pic>
        <p:nvPicPr>
          <p:cNvPr id="131" name="leaf-alpha-upper-e-moveable_WC.png" descr="leaf-alpha-upper-e-moveable_WC.png"/>
          <p:cNvPicPr>
            <a:picLocks noChangeAspect="1"/>
          </p:cNvPicPr>
          <p:nvPr/>
        </p:nvPicPr>
        <p:blipFill>
          <a:blip r:embed="rId5">
            <a:extLst/>
          </a:blip>
          <a:stretch>
            <a:fillRect/>
          </a:stretch>
        </p:blipFill>
        <p:spPr>
          <a:xfrm>
            <a:off x="2852210" y="5251509"/>
            <a:ext cx="1143001" cy="1267441"/>
          </a:xfrm>
          <a:prstGeom prst="rect">
            <a:avLst/>
          </a:prstGeom>
          <a:ln w="12700">
            <a:miter lim="400000"/>
          </a:ln>
        </p:spPr>
      </p:pic>
      <p:pic>
        <p:nvPicPr>
          <p:cNvPr id="132" name="leaf-alpha-upper-r-moveable_WC.png" descr="leaf-alpha-upper-r-moveable_WC.png"/>
          <p:cNvPicPr>
            <a:picLocks noChangeAspect="1"/>
          </p:cNvPicPr>
          <p:nvPr/>
        </p:nvPicPr>
        <p:blipFill>
          <a:blip r:embed="rId6">
            <a:extLst/>
          </a:blip>
          <a:srcRect l="0" t="33" r="0" b="33"/>
          <a:stretch>
            <a:fillRect/>
          </a:stretch>
        </p:blipFill>
        <p:spPr>
          <a:xfrm>
            <a:off x="4083686" y="5250307"/>
            <a:ext cx="1143001" cy="1271188"/>
          </a:xfrm>
          <a:prstGeom prst="rect">
            <a:avLst/>
          </a:prstGeom>
          <a:ln w="12700">
            <a:miter lim="400000"/>
          </a:ln>
        </p:spPr>
      </p:pic>
      <p:pic>
        <p:nvPicPr>
          <p:cNvPr id="133" name="leaf-alpha-upper-t-moveable_WC.png" descr="leaf-alpha-upper-t-moveable_WC.png"/>
          <p:cNvPicPr>
            <a:picLocks noChangeAspect="1"/>
          </p:cNvPicPr>
          <p:nvPr/>
        </p:nvPicPr>
        <p:blipFill>
          <a:blip r:embed="rId7">
            <a:extLst/>
          </a:blip>
          <a:srcRect l="0" t="33" r="0" b="33"/>
          <a:stretch>
            <a:fillRect/>
          </a:stretch>
        </p:blipFill>
        <p:spPr>
          <a:xfrm>
            <a:off x="5315162" y="5250978"/>
            <a:ext cx="1143001" cy="1271188"/>
          </a:xfrm>
          <a:prstGeom prst="rect">
            <a:avLst/>
          </a:prstGeom>
          <a:ln w="12700">
            <a:miter lim="400000"/>
          </a:ln>
        </p:spPr>
      </p:pic>
      <p:pic>
        <p:nvPicPr>
          <p:cNvPr id="134" name="leaf-alpha-upper-y-moveable_WC.png" descr="leaf-alpha-upper-y-moveable_WC.png"/>
          <p:cNvPicPr>
            <a:picLocks noChangeAspect="1"/>
          </p:cNvPicPr>
          <p:nvPr/>
        </p:nvPicPr>
        <p:blipFill>
          <a:blip r:embed="rId8">
            <a:extLst/>
          </a:blip>
          <a:srcRect l="0" t="33" r="0" b="33"/>
          <a:stretch>
            <a:fillRect/>
          </a:stretch>
        </p:blipFill>
        <p:spPr>
          <a:xfrm>
            <a:off x="6546638" y="5251650"/>
            <a:ext cx="1143001" cy="1271188"/>
          </a:xfrm>
          <a:prstGeom prst="rect">
            <a:avLst/>
          </a:prstGeom>
          <a:ln w="12700">
            <a:miter lim="400000"/>
          </a:ln>
        </p:spPr>
      </p:pic>
      <p:pic>
        <p:nvPicPr>
          <p:cNvPr id="135" name="leaf-alpha-upper-u-moveable_WC.png" descr="leaf-alpha-upper-u-moveable_WC.png"/>
          <p:cNvPicPr>
            <a:picLocks noChangeAspect="1"/>
          </p:cNvPicPr>
          <p:nvPr/>
        </p:nvPicPr>
        <p:blipFill>
          <a:blip r:embed="rId9">
            <a:extLst/>
          </a:blip>
          <a:srcRect l="0" t="33" r="0" b="33"/>
          <a:stretch>
            <a:fillRect/>
          </a:stretch>
        </p:blipFill>
        <p:spPr>
          <a:xfrm>
            <a:off x="7778114" y="5252319"/>
            <a:ext cx="1143001" cy="1271188"/>
          </a:xfrm>
          <a:prstGeom prst="rect">
            <a:avLst/>
          </a:prstGeom>
          <a:ln w="12700">
            <a:miter lim="400000"/>
          </a:ln>
        </p:spPr>
      </p:pic>
      <p:pic>
        <p:nvPicPr>
          <p:cNvPr id="136" name="leaf-alpha-upper-i-moveable_WC.png" descr="leaf-alpha-upper-i-moveable_WC.png"/>
          <p:cNvPicPr>
            <a:picLocks noChangeAspect="1"/>
          </p:cNvPicPr>
          <p:nvPr/>
        </p:nvPicPr>
        <p:blipFill>
          <a:blip r:embed="rId10">
            <a:extLst/>
          </a:blip>
          <a:srcRect l="0" t="0" r="0" b="0"/>
          <a:stretch>
            <a:fillRect/>
          </a:stretch>
        </p:blipFill>
        <p:spPr>
          <a:xfrm>
            <a:off x="9009976" y="5252992"/>
            <a:ext cx="1142227" cy="1271188"/>
          </a:xfrm>
          <a:prstGeom prst="rect">
            <a:avLst/>
          </a:prstGeom>
          <a:ln w="12700">
            <a:miter lim="400000"/>
          </a:ln>
        </p:spPr>
      </p:pic>
      <p:pic>
        <p:nvPicPr>
          <p:cNvPr id="137" name="leaf-alpha-upper-o-moveable_WC.png" descr="leaf-alpha-upper-o-moveable_WC.png"/>
          <p:cNvPicPr>
            <a:picLocks noChangeAspect="1"/>
          </p:cNvPicPr>
          <p:nvPr/>
        </p:nvPicPr>
        <p:blipFill>
          <a:blip r:embed="rId11">
            <a:extLst/>
          </a:blip>
          <a:srcRect l="0" t="33" r="0" b="33"/>
          <a:stretch>
            <a:fillRect/>
          </a:stretch>
        </p:blipFill>
        <p:spPr>
          <a:xfrm>
            <a:off x="10241065" y="5253662"/>
            <a:ext cx="1143001" cy="1271188"/>
          </a:xfrm>
          <a:prstGeom prst="rect">
            <a:avLst/>
          </a:prstGeom>
          <a:ln w="12700">
            <a:miter lim="400000"/>
          </a:ln>
        </p:spPr>
      </p:pic>
      <p:pic>
        <p:nvPicPr>
          <p:cNvPr id="138" name="leaf-alpha-upper-p-moveable_WC.png" descr="leaf-alpha-upper-p-moveable_WC.png"/>
          <p:cNvPicPr>
            <a:picLocks noChangeAspect="1"/>
          </p:cNvPicPr>
          <p:nvPr/>
        </p:nvPicPr>
        <p:blipFill>
          <a:blip r:embed="rId12">
            <a:extLst/>
          </a:blip>
          <a:srcRect l="0" t="33" r="0" b="33"/>
          <a:stretch>
            <a:fillRect/>
          </a:stretch>
        </p:blipFill>
        <p:spPr>
          <a:xfrm>
            <a:off x="11472541" y="5254334"/>
            <a:ext cx="1143001" cy="1271188"/>
          </a:xfrm>
          <a:prstGeom prst="rect">
            <a:avLst/>
          </a:prstGeom>
          <a:ln w="12700">
            <a:miter lim="400000"/>
          </a:ln>
        </p:spPr>
      </p:pic>
      <p:pic>
        <p:nvPicPr>
          <p:cNvPr id="139" name="leaf-alpha-upper-a-moveable_WC.png" descr="leaf-alpha-upper-a-moveable_WC.png"/>
          <p:cNvPicPr>
            <a:picLocks noChangeAspect="1"/>
          </p:cNvPicPr>
          <p:nvPr/>
        </p:nvPicPr>
        <p:blipFill>
          <a:blip r:embed="rId13">
            <a:extLst/>
          </a:blip>
          <a:srcRect l="0" t="0" r="0" b="0"/>
          <a:stretch>
            <a:fillRect/>
          </a:stretch>
        </p:blipFill>
        <p:spPr>
          <a:xfrm>
            <a:off x="998006" y="6670013"/>
            <a:ext cx="1143001" cy="1267441"/>
          </a:xfrm>
          <a:prstGeom prst="rect">
            <a:avLst/>
          </a:prstGeom>
          <a:ln w="12700">
            <a:miter lim="400000"/>
          </a:ln>
        </p:spPr>
      </p:pic>
      <p:pic>
        <p:nvPicPr>
          <p:cNvPr id="140" name="leaf-alpha-upper-s-moveable_WC.png" descr="leaf-alpha-upper-s-moveable_WC.png"/>
          <p:cNvPicPr>
            <a:picLocks noChangeAspect="1"/>
          </p:cNvPicPr>
          <p:nvPr/>
        </p:nvPicPr>
        <p:blipFill>
          <a:blip r:embed="rId14">
            <a:extLst/>
          </a:blip>
          <a:srcRect l="0" t="33" r="0" b="33"/>
          <a:stretch>
            <a:fillRect/>
          </a:stretch>
        </p:blipFill>
        <p:spPr>
          <a:xfrm>
            <a:off x="2229481" y="6668812"/>
            <a:ext cx="1143001" cy="1271188"/>
          </a:xfrm>
          <a:prstGeom prst="rect">
            <a:avLst/>
          </a:prstGeom>
          <a:ln w="12700">
            <a:miter lim="400000"/>
          </a:ln>
        </p:spPr>
      </p:pic>
      <p:pic>
        <p:nvPicPr>
          <p:cNvPr id="141" name="leaf-alpha-upper-d-moveable_WC.png" descr="leaf-alpha-upper-d-moveable_WC.png"/>
          <p:cNvPicPr>
            <a:picLocks noChangeAspect="1"/>
          </p:cNvPicPr>
          <p:nvPr/>
        </p:nvPicPr>
        <p:blipFill>
          <a:blip r:embed="rId15">
            <a:extLst/>
          </a:blip>
          <a:srcRect l="380" t="0" r="380" b="0"/>
          <a:stretch>
            <a:fillRect/>
          </a:stretch>
        </p:blipFill>
        <p:spPr>
          <a:xfrm>
            <a:off x="3460957" y="6666499"/>
            <a:ext cx="1143001" cy="1277156"/>
          </a:xfrm>
          <a:prstGeom prst="rect">
            <a:avLst/>
          </a:prstGeom>
          <a:ln w="12700">
            <a:miter lim="400000"/>
          </a:ln>
        </p:spPr>
      </p:pic>
      <p:pic>
        <p:nvPicPr>
          <p:cNvPr id="142" name="leaf-alpha-upper-f-moveable_WC.png" descr="leaf-alpha-upper-f-moveable_WC.png"/>
          <p:cNvPicPr>
            <a:picLocks noChangeAspect="1"/>
          </p:cNvPicPr>
          <p:nvPr/>
        </p:nvPicPr>
        <p:blipFill>
          <a:blip r:embed="rId16">
            <a:extLst/>
          </a:blip>
          <a:stretch>
            <a:fillRect/>
          </a:stretch>
        </p:blipFill>
        <p:spPr>
          <a:xfrm>
            <a:off x="4693055" y="6670155"/>
            <a:ext cx="1141758" cy="1271188"/>
          </a:xfrm>
          <a:prstGeom prst="rect">
            <a:avLst/>
          </a:prstGeom>
          <a:ln w="12700">
            <a:miter lim="400000"/>
          </a:ln>
        </p:spPr>
      </p:pic>
      <p:pic>
        <p:nvPicPr>
          <p:cNvPr id="143" name="leaf-alpha-upper-g-moveable_WC.png" descr="leaf-alpha-upper-g-moveable_WC.png"/>
          <p:cNvPicPr>
            <a:picLocks noChangeAspect="1"/>
          </p:cNvPicPr>
          <p:nvPr/>
        </p:nvPicPr>
        <p:blipFill>
          <a:blip r:embed="rId17">
            <a:extLst/>
          </a:blip>
          <a:srcRect l="0" t="0" r="0" b="0"/>
          <a:stretch>
            <a:fillRect/>
          </a:stretch>
        </p:blipFill>
        <p:spPr>
          <a:xfrm>
            <a:off x="5923909" y="6672700"/>
            <a:ext cx="1143001" cy="1267440"/>
          </a:xfrm>
          <a:prstGeom prst="rect">
            <a:avLst/>
          </a:prstGeom>
          <a:ln w="12700">
            <a:miter lim="400000"/>
          </a:ln>
        </p:spPr>
      </p:pic>
      <p:pic>
        <p:nvPicPr>
          <p:cNvPr id="144" name="leaf-alpha-upper-h-moveable_WC.png" descr="leaf-alpha-upper-h-moveable_WC.png"/>
          <p:cNvPicPr>
            <a:picLocks noChangeAspect="1"/>
          </p:cNvPicPr>
          <p:nvPr/>
        </p:nvPicPr>
        <p:blipFill>
          <a:blip r:embed="rId18">
            <a:extLst/>
          </a:blip>
          <a:srcRect l="0" t="0" r="0" b="0"/>
          <a:stretch>
            <a:fillRect/>
          </a:stretch>
        </p:blipFill>
        <p:spPr>
          <a:xfrm>
            <a:off x="7155385" y="6673371"/>
            <a:ext cx="1143001" cy="1267441"/>
          </a:xfrm>
          <a:prstGeom prst="rect">
            <a:avLst/>
          </a:prstGeom>
          <a:ln w="12700">
            <a:miter lim="400000"/>
          </a:ln>
        </p:spPr>
      </p:pic>
      <p:pic>
        <p:nvPicPr>
          <p:cNvPr id="145" name="leaf-alpha-upper-j-moveable_WC.png" descr="leaf-alpha-upper-j-moveable_WC.png"/>
          <p:cNvPicPr>
            <a:picLocks noChangeAspect="1"/>
          </p:cNvPicPr>
          <p:nvPr/>
        </p:nvPicPr>
        <p:blipFill>
          <a:blip r:embed="rId19">
            <a:extLst/>
          </a:blip>
          <a:srcRect l="0" t="0" r="0" b="0"/>
          <a:stretch>
            <a:fillRect/>
          </a:stretch>
        </p:blipFill>
        <p:spPr>
          <a:xfrm>
            <a:off x="8387248" y="6672167"/>
            <a:ext cx="1142227" cy="1271188"/>
          </a:xfrm>
          <a:prstGeom prst="rect">
            <a:avLst/>
          </a:prstGeom>
          <a:ln w="12700">
            <a:miter lim="400000"/>
          </a:ln>
        </p:spPr>
      </p:pic>
      <p:pic>
        <p:nvPicPr>
          <p:cNvPr id="146" name="leaf-alpha-upper-k-moveable_WC.png" descr="leaf-alpha-upper-k-moveable_WC.png"/>
          <p:cNvPicPr>
            <a:picLocks noChangeAspect="1"/>
          </p:cNvPicPr>
          <p:nvPr/>
        </p:nvPicPr>
        <p:blipFill>
          <a:blip r:embed="rId20">
            <a:extLst/>
          </a:blip>
          <a:srcRect l="0" t="0" r="0" b="0"/>
          <a:stretch>
            <a:fillRect/>
          </a:stretch>
        </p:blipFill>
        <p:spPr>
          <a:xfrm>
            <a:off x="9618723" y="6672839"/>
            <a:ext cx="1142227" cy="1271188"/>
          </a:xfrm>
          <a:prstGeom prst="rect">
            <a:avLst/>
          </a:prstGeom>
          <a:ln w="12700">
            <a:miter lim="400000"/>
          </a:ln>
        </p:spPr>
      </p:pic>
      <p:pic>
        <p:nvPicPr>
          <p:cNvPr id="147" name="leaf-alpha-upper-l-moveable_WC.png" descr="leaf-alpha-upper-l-moveable_WC.png"/>
          <p:cNvPicPr>
            <a:picLocks noChangeAspect="1"/>
          </p:cNvPicPr>
          <p:nvPr/>
        </p:nvPicPr>
        <p:blipFill>
          <a:blip r:embed="rId21">
            <a:extLst/>
          </a:blip>
          <a:srcRect l="0" t="33" r="0" b="33"/>
          <a:stretch>
            <a:fillRect/>
          </a:stretch>
        </p:blipFill>
        <p:spPr>
          <a:xfrm>
            <a:off x="10849812" y="6673510"/>
            <a:ext cx="1143001" cy="1271188"/>
          </a:xfrm>
          <a:prstGeom prst="rect">
            <a:avLst/>
          </a:prstGeom>
          <a:ln w="12700">
            <a:miter lim="400000"/>
          </a:ln>
        </p:spPr>
      </p:pic>
      <p:pic>
        <p:nvPicPr>
          <p:cNvPr id="148" name="leaf-alpha-upper-z-moveable_WC.png" descr="leaf-alpha-upper-z-moveable_WC.png"/>
          <p:cNvPicPr>
            <a:picLocks noChangeAspect="1"/>
          </p:cNvPicPr>
          <p:nvPr/>
        </p:nvPicPr>
        <p:blipFill>
          <a:blip r:embed="rId22">
            <a:extLst/>
          </a:blip>
          <a:srcRect l="0" t="54" r="0" b="54"/>
          <a:stretch>
            <a:fillRect/>
          </a:stretch>
        </p:blipFill>
        <p:spPr>
          <a:xfrm>
            <a:off x="2229481" y="8093656"/>
            <a:ext cx="1143001" cy="1271188"/>
          </a:xfrm>
          <a:prstGeom prst="rect">
            <a:avLst/>
          </a:prstGeom>
          <a:ln w="12700">
            <a:miter lim="400000"/>
          </a:ln>
        </p:spPr>
      </p:pic>
      <p:pic>
        <p:nvPicPr>
          <p:cNvPr id="149" name="leaf-alpha-upper-x-moveable_WC.png" descr="leaf-alpha-upper-x-moveable_WC.png"/>
          <p:cNvPicPr>
            <a:picLocks noChangeAspect="1"/>
          </p:cNvPicPr>
          <p:nvPr/>
        </p:nvPicPr>
        <p:blipFill>
          <a:blip r:embed="rId23">
            <a:extLst/>
          </a:blip>
          <a:srcRect l="0" t="33" r="0" b="33"/>
          <a:stretch>
            <a:fillRect/>
          </a:stretch>
        </p:blipFill>
        <p:spPr>
          <a:xfrm>
            <a:off x="3460957" y="8094328"/>
            <a:ext cx="1143001" cy="1271188"/>
          </a:xfrm>
          <a:prstGeom prst="rect">
            <a:avLst/>
          </a:prstGeom>
          <a:ln w="12700">
            <a:miter lim="400000"/>
          </a:ln>
        </p:spPr>
      </p:pic>
      <p:pic>
        <p:nvPicPr>
          <p:cNvPr id="150" name="leaf-alpha-upper-c-moveable_WC.png" descr="leaf-alpha-upper-c-moveable_WC.png"/>
          <p:cNvPicPr>
            <a:picLocks noChangeAspect="1"/>
          </p:cNvPicPr>
          <p:nvPr/>
        </p:nvPicPr>
        <p:blipFill>
          <a:blip r:embed="rId24">
            <a:extLst/>
          </a:blip>
          <a:stretch>
            <a:fillRect/>
          </a:stretch>
        </p:blipFill>
        <p:spPr>
          <a:xfrm>
            <a:off x="4692433" y="8096873"/>
            <a:ext cx="1143001" cy="1267440"/>
          </a:xfrm>
          <a:prstGeom prst="rect">
            <a:avLst/>
          </a:prstGeom>
          <a:ln w="12700">
            <a:miter lim="400000"/>
          </a:ln>
        </p:spPr>
      </p:pic>
      <p:pic>
        <p:nvPicPr>
          <p:cNvPr id="151" name="leaf-alpha-upper-v-moveable_WC.png" descr="leaf-alpha-upper-v-moveable_WC.png"/>
          <p:cNvPicPr>
            <a:picLocks noChangeAspect="1"/>
          </p:cNvPicPr>
          <p:nvPr/>
        </p:nvPicPr>
        <p:blipFill>
          <a:blip r:embed="rId25">
            <a:extLst/>
          </a:blip>
          <a:srcRect l="0" t="33" r="0" b="33"/>
          <a:stretch>
            <a:fillRect/>
          </a:stretch>
        </p:blipFill>
        <p:spPr>
          <a:xfrm>
            <a:off x="5923909" y="8095670"/>
            <a:ext cx="1143001" cy="1271188"/>
          </a:xfrm>
          <a:prstGeom prst="rect">
            <a:avLst/>
          </a:prstGeom>
          <a:ln w="12700">
            <a:miter lim="400000"/>
          </a:ln>
        </p:spPr>
      </p:pic>
      <p:pic>
        <p:nvPicPr>
          <p:cNvPr id="152" name="leaf-alpha-upper-b-moveable_WC.png" descr="leaf-alpha-upper-b-moveable_WC.png"/>
          <p:cNvPicPr>
            <a:picLocks noChangeAspect="1"/>
          </p:cNvPicPr>
          <p:nvPr/>
        </p:nvPicPr>
        <p:blipFill>
          <a:blip r:embed="rId26">
            <a:extLst/>
          </a:blip>
          <a:srcRect l="0" t="0" r="0" b="0"/>
          <a:stretch>
            <a:fillRect/>
          </a:stretch>
        </p:blipFill>
        <p:spPr>
          <a:xfrm>
            <a:off x="7155384" y="8098216"/>
            <a:ext cx="1143001" cy="1267440"/>
          </a:xfrm>
          <a:prstGeom prst="rect">
            <a:avLst/>
          </a:prstGeom>
          <a:ln w="12700">
            <a:miter lim="400000"/>
          </a:ln>
        </p:spPr>
      </p:pic>
      <p:pic>
        <p:nvPicPr>
          <p:cNvPr id="153" name="leaf-alpha-upper-n-moveable_WC.png" descr="leaf-alpha-upper-n-moveable_WC.png"/>
          <p:cNvPicPr>
            <a:picLocks noChangeAspect="1"/>
          </p:cNvPicPr>
          <p:nvPr/>
        </p:nvPicPr>
        <p:blipFill>
          <a:blip r:embed="rId27">
            <a:extLst/>
          </a:blip>
          <a:srcRect l="0" t="33" r="0" b="33"/>
          <a:stretch>
            <a:fillRect/>
          </a:stretch>
        </p:blipFill>
        <p:spPr>
          <a:xfrm>
            <a:off x="8386860" y="8097014"/>
            <a:ext cx="1143001" cy="1271187"/>
          </a:xfrm>
          <a:prstGeom prst="rect">
            <a:avLst/>
          </a:prstGeom>
          <a:ln w="12700">
            <a:miter lim="400000"/>
          </a:ln>
        </p:spPr>
      </p:pic>
      <p:pic>
        <p:nvPicPr>
          <p:cNvPr id="154" name="leaf-alpha-upper-m-moveable_WC.png" descr="leaf-alpha-upper-m-moveable_WC.png"/>
          <p:cNvPicPr>
            <a:picLocks noChangeAspect="1"/>
          </p:cNvPicPr>
          <p:nvPr/>
        </p:nvPicPr>
        <p:blipFill>
          <a:blip r:embed="rId28">
            <a:extLst/>
          </a:blip>
          <a:srcRect l="0" t="33" r="0" b="33"/>
          <a:stretch>
            <a:fillRect/>
          </a:stretch>
        </p:blipFill>
        <p:spPr>
          <a:xfrm>
            <a:off x="9618336" y="8097683"/>
            <a:ext cx="1143001" cy="1271188"/>
          </a:xfrm>
          <a:prstGeom prst="rect">
            <a:avLst/>
          </a:prstGeom>
          <a:ln w="12700">
            <a:miter lim="400000"/>
          </a:ln>
        </p:spPr>
      </p:pic>
      <p:pic>
        <p:nvPicPr>
          <p:cNvPr id="155" name="leaf-alpha-upper-q-moveable_WC.png" descr="leaf-alpha-upper-q-moveable_WC.png"/>
          <p:cNvPicPr>
            <a:picLocks noChangeAspect="1"/>
          </p:cNvPicPr>
          <p:nvPr/>
        </p:nvPicPr>
        <p:blipFill>
          <a:blip r:embed="rId3">
            <a:extLst/>
          </a:blip>
          <a:srcRect l="0" t="33" r="0" b="33"/>
          <a:stretch>
            <a:fillRect/>
          </a:stretch>
        </p:blipFill>
        <p:spPr>
          <a:xfrm>
            <a:off x="382267" y="5243444"/>
            <a:ext cx="1143001" cy="1271188"/>
          </a:xfrm>
          <a:prstGeom prst="rect">
            <a:avLst/>
          </a:prstGeom>
          <a:ln w="12700">
            <a:miter lim="400000"/>
          </a:ln>
        </p:spPr>
      </p:pic>
      <p:pic>
        <p:nvPicPr>
          <p:cNvPr id="156" name="leaf-alpha-upper-w-moveable_WC.png" descr="leaf-alpha-upper-w-moveable_WC.png"/>
          <p:cNvPicPr>
            <a:picLocks noChangeAspect="1"/>
          </p:cNvPicPr>
          <p:nvPr/>
        </p:nvPicPr>
        <p:blipFill>
          <a:blip r:embed="rId4">
            <a:extLst/>
          </a:blip>
          <a:srcRect l="0" t="33" r="0" b="33"/>
          <a:stretch>
            <a:fillRect/>
          </a:stretch>
        </p:blipFill>
        <p:spPr>
          <a:xfrm>
            <a:off x="1613743" y="5244116"/>
            <a:ext cx="1143001" cy="1271188"/>
          </a:xfrm>
          <a:prstGeom prst="rect">
            <a:avLst/>
          </a:prstGeom>
          <a:ln w="12700">
            <a:miter lim="400000"/>
          </a:ln>
        </p:spPr>
      </p:pic>
      <p:pic>
        <p:nvPicPr>
          <p:cNvPr id="157" name="leaf-alpha-upper-e-moveable_WC.png" descr="leaf-alpha-upper-e-moveable_WC.png"/>
          <p:cNvPicPr>
            <a:picLocks noChangeAspect="1"/>
          </p:cNvPicPr>
          <p:nvPr/>
        </p:nvPicPr>
        <p:blipFill>
          <a:blip r:embed="rId5">
            <a:extLst/>
          </a:blip>
          <a:stretch>
            <a:fillRect/>
          </a:stretch>
        </p:blipFill>
        <p:spPr>
          <a:xfrm>
            <a:off x="2852210" y="5255316"/>
            <a:ext cx="1143001" cy="1267441"/>
          </a:xfrm>
          <a:prstGeom prst="rect">
            <a:avLst/>
          </a:prstGeom>
          <a:ln w="12700">
            <a:miter lim="400000"/>
          </a:ln>
        </p:spPr>
      </p:pic>
      <p:pic>
        <p:nvPicPr>
          <p:cNvPr id="158" name="leaf-alpha-upper-r-moveable_WC.png" descr="leaf-alpha-upper-r-moveable_WC.png"/>
          <p:cNvPicPr>
            <a:picLocks noChangeAspect="1"/>
          </p:cNvPicPr>
          <p:nvPr/>
        </p:nvPicPr>
        <p:blipFill>
          <a:blip r:embed="rId6">
            <a:extLst/>
          </a:blip>
          <a:srcRect l="0" t="33" r="0" b="33"/>
          <a:stretch>
            <a:fillRect/>
          </a:stretch>
        </p:blipFill>
        <p:spPr>
          <a:xfrm>
            <a:off x="4076695" y="5245459"/>
            <a:ext cx="1143001" cy="1271187"/>
          </a:xfrm>
          <a:prstGeom prst="rect">
            <a:avLst/>
          </a:prstGeom>
          <a:ln w="12700">
            <a:miter lim="400000"/>
          </a:ln>
        </p:spPr>
      </p:pic>
      <p:pic>
        <p:nvPicPr>
          <p:cNvPr id="159" name="leaf-alpha-upper-t-moveable_WC.png" descr="leaf-alpha-upper-t-moveable_WC.png"/>
          <p:cNvPicPr>
            <a:picLocks noChangeAspect="1"/>
          </p:cNvPicPr>
          <p:nvPr/>
        </p:nvPicPr>
        <p:blipFill>
          <a:blip r:embed="rId7">
            <a:extLst/>
          </a:blip>
          <a:srcRect l="0" t="33" r="0" b="33"/>
          <a:stretch>
            <a:fillRect/>
          </a:stretch>
        </p:blipFill>
        <p:spPr>
          <a:xfrm>
            <a:off x="5300387" y="5252704"/>
            <a:ext cx="1143001" cy="1271188"/>
          </a:xfrm>
          <a:prstGeom prst="rect">
            <a:avLst/>
          </a:prstGeom>
          <a:ln w="12700">
            <a:miter lim="400000"/>
          </a:ln>
        </p:spPr>
      </p:pic>
      <p:pic>
        <p:nvPicPr>
          <p:cNvPr id="160" name="leaf-alpha-upper-y-moveable_WC.png" descr="leaf-alpha-upper-y-moveable_WC.png"/>
          <p:cNvPicPr>
            <a:picLocks noChangeAspect="1"/>
          </p:cNvPicPr>
          <p:nvPr/>
        </p:nvPicPr>
        <p:blipFill>
          <a:blip r:embed="rId8">
            <a:extLst/>
          </a:blip>
          <a:srcRect l="0" t="33" r="0" b="33"/>
          <a:stretch>
            <a:fillRect/>
          </a:stretch>
        </p:blipFill>
        <p:spPr>
          <a:xfrm>
            <a:off x="6539647" y="5246801"/>
            <a:ext cx="1143001" cy="1271188"/>
          </a:xfrm>
          <a:prstGeom prst="rect">
            <a:avLst/>
          </a:prstGeom>
          <a:ln w="12700">
            <a:miter lim="400000"/>
          </a:ln>
        </p:spPr>
      </p:pic>
      <p:pic>
        <p:nvPicPr>
          <p:cNvPr id="161" name="leaf-alpha-upper-u-moveable_WC.png" descr="leaf-alpha-upper-u-moveable_WC.png"/>
          <p:cNvPicPr>
            <a:picLocks noChangeAspect="1"/>
          </p:cNvPicPr>
          <p:nvPr/>
        </p:nvPicPr>
        <p:blipFill>
          <a:blip r:embed="rId9">
            <a:extLst/>
          </a:blip>
          <a:srcRect l="0" t="33" r="0" b="33"/>
          <a:stretch>
            <a:fillRect/>
          </a:stretch>
        </p:blipFill>
        <p:spPr>
          <a:xfrm>
            <a:off x="7771123" y="5247471"/>
            <a:ext cx="1143001" cy="1271188"/>
          </a:xfrm>
          <a:prstGeom prst="rect">
            <a:avLst/>
          </a:prstGeom>
          <a:ln w="12700">
            <a:miter lim="400000"/>
          </a:ln>
        </p:spPr>
      </p:pic>
      <p:pic>
        <p:nvPicPr>
          <p:cNvPr id="162" name="leaf-alpha-upper-i-moveable_WC.png" descr="leaf-alpha-upper-i-moveable_WC.png"/>
          <p:cNvPicPr>
            <a:picLocks noChangeAspect="1"/>
          </p:cNvPicPr>
          <p:nvPr/>
        </p:nvPicPr>
        <p:blipFill>
          <a:blip r:embed="rId10">
            <a:extLst/>
          </a:blip>
          <a:srcRect l="0" t="0" r="0" b="0"/>
          <a:stretch>
            <a:fillRect/>
          </a:stretch>
        </p:blipFill>
        <p:spPr>
          <a:xfrm>
            <a:off x="9002985" y="5248144"/>
            <a:ext cx="1142227" cy="1271187"/>
          </a:xfrm>
          <a:prstGeom prst="rect">
            <a:avLst/>
          </a:prstGeom>
          <a:ln w="12700">
            <a:miter lim="400000"/>
          </a:ln>
        </p:spPr>
      </p:pic>
      <p:pic>
        <p:nvPicPr>
          <p:cNvPr id="163" name="leaf-alpha-upper-o-moveable_WC.png" descr="leaf-alpha-upper-o-moveable_WC.png"/>
          <p:cNvPicPr>
            <a:picLocks noChangeAspect="1"/>
          </p:cNvPicPr>
          <p:nvPr/>
        </p:nvPicPr>
        <p:blipFill>
          <a:blip r:embed="rId11">
            <a:extLst/>
          </a:blip>
          <a:srcRect l="0" t="33" r="0" b="33"/>
          <a:stretch>
            <a:fillRect/>
          </a:stretch>
        </p:blipFill>
        <p:spPr>
          <a:xfrm>
            <a:off x="10234074" y="5248814"/>
            <a:ext cx="1143001" cy="1271188"/>
          </a:xfrm>
          <a:prstGeom prst="rect">
            <a:avLst/>
          </a:prstGeom>
          <a:ln w="12700">
            <a:miter lim="400000"/>
          </a:ln>
        </p:spPr>
      </p:pic>
      <p:pic>
        <p:nvPicPr>
          <p:cNvPr id="164" name="leaf-alpha-upper-p-moveable_WC.png" descr="leaf-alpha-upper-p-moveable_WC.png"/>
          <p:cNvPicPr>
            <a:picLocks noChangeAspect="1"/>
          </p:cNvPicPr>
          <p:nvPr/>
        </p:nvPicPr>
        <p:blipFill>
          <a:blip r:embed="rId12">
            <a:extLst/>
          </a:blip>
          <a:srcRect l="0" t="33" r="0" b="33"/>
          <a:stretch>
            <a:fillRect/>
          </a:stretch>
        </p:blipFill>
        <p:spPr>
          <a:xfrm>
            <a:off x="11465550" y="5249486"/>
            <a:ext cx="1143001" cy="1271188"/>
          </a:xfrm>
          <a:prstGeom prst="rect">
            <a:avLst/>
          </a:prstGeom>
          <a:ln w="12700">
            <a:miter lim="400000"/>
          </a:ln>
        </p:spPr>
      </p:pic>
      <p:pic>
        <p:nvPicPr>
          <p:cNvPr id="165" name="leaf-alpha-upper-a-moveable_WC.png" descr="leaf-alpha-upper-a-moveable_WC.png"/>
          <p:cNvPicPr>
            <a:picLocks noChangeAspect="1"/>
          </p:cNvPicPr>
          <p:nvPr/>
        </p:nvPicPr>
        <p:blipFill>
          <a:blip r:embed="rId13">
            <a:extLst/>
          </a:blip>
          <a:srcRect l="0" t="0" r="0" b="0"/>
          <a:stretch>
            <a:fillRect/>
          </a:stretch>
        </p:blipFill>
        <p:spPr>
          <a:xfrm>
            <a:off x="991015" y="6665166"/>
            <a:ext cx="1143001" cy="1267440"/>
          </a:xfrm>
          <a:prstGeom prst="rect">
            <a:avLst/>
          </a:prstGeom>
          <a:ln w="12700">
            <a:miter lim="400000"/>
          </a:ln>
        </p:spPr>
      </p:pic>
      <p:pic>
        <p:nvPicPr>
          <p:cNvPr id="166" name="leaf-alpha-upper-s-moveable_WC.png" descr="leaf-alpha-upper-s-moveable_WC.png"/>
          <p:cNvPicPr>
            <a:picLocks noChangeAspect="1"/>
          </p:cNvPicPr>
          <p:nvPr/>
        </p:nvPicPr>
        <p:blipFill>
          <a:blip r:embed="rId14">
            <a:extLst/>
          </a:blip>
          <a:srcRect l="0" t="33" r="0" b="33"/>
          <a:stretch>
            <a:fillRect/>
          </a:stretch>
        </p:blipFill>
        <p:spPr>
          <a:xfrm>
            <a:off x="2222491" y="6663965"/>
            <a:ext cx="1143001" cy="1271188"/>
          </a:xfrm>
          <a:prstGeom prst="rect">
            <a:avLst/>
          </a:prstGeom>
          <a:ln w="12700">
            <a:miter lim="400000"/>
          </a:ln>
        </p:spPr>
      </p:pic>
      <p:pic>
        <p:nvPicPr>
          <p:cNvPr id="167" name="leaf-alpha-upper-d-moveable_WC.png" descr="leaf-alpha-upper-d-moveable_WC.png"/>
          <p:cNvPicPr>
            <a:picLocks noChangeAspect="1"/>
          </p:cNvPicPr>
          <p:nvPr/>
        </p:nvPicPr>
        <p:blipFill>
          <a:blip r:embed="rId15">
            <a:extLst/>
          </a:blip>
          <a:srcRect l="380" t="0" r="380" b="0"/>
          <a:stretch>
            <a:fillRect/>
          </a:stretch>
        </p:blipFill>
        <p:spPr>
          <a:xfrm>
            <a:off x="3453967" y="6661651"/>
            <a:ext cx="1143001" cy="1277156"/>
          </a:xfrm>
          <a:prstGeom prst="rect">
            <a:avLst/>
          </a:prstGeom>
          <a:ln w="12700">
            <a:miter lim="400000"/>
          </a:ln>
        </p:spPr>
      </p:pic>
      <p:pic>
        <p:nvPicPr>
          <p:cNvPr id="168" name="leaf-alpha-upper-f-moveable_WC.png" descr="leaf-alpha-upper-f-moveable_WC.png"/>
          <p:cNvPicPr>
            <a:picLocks noChangeAspect="1"/>
          </p:cNvPicPr>
          <p:nvPr/>
        </p:nvPicPr>
        <p:blipFill>
          <a:blip r:embed="rId16">
            <a:extLst/>
          </a:blip>
          <a:stretch>
            <a:fillRect/>
          </a:stretch>
        </p:blipFill>
        <p:spPr>
          <a:xfrm>
            <a:off x="4686064" y="6665307"/>
            <a:ext cx="1141758" cy="1271188"/>
          </a:xfrm>
          <a:prstGeom prst="rect">
            <a:avLst/>
          </a:prstGeom>
          <a:ln w="12700">
            <a:miter lim="400000"/>
          </a:ln>
        </p:spPr>
      </p:pic>
      <p:pic>
        <p:nvPicPr>
          <p:cNvPr id="169" name="leaf-alpha-upper-g-moveable_WC.png" descr="leaf-alpha-upper-g-moveable_WC.png"/>
          <p:cNvPicPr>
            <a:picLocks noChangeAspect="1"/>
          </p:cNvPicPr>
          <p:nvPr/>
        </p:nvPicPr>
        <p:blipFill>
          <a:blip r:embed="rId17">
            <a:extLst/>
          </a:blip>
          <a:srcRect l="0" t="0" r="0" b="0"/>
          <a:stretch>
            <a:fillRect/>
          </a:stretch>
        </p:blipFill>
        <p:spPr>
          <a:xfrm>
            <a:off x="5916918" y="6667852"/>
            <a:ext cx="1143001" cy="1267441"/>
          </a:xfrm>
          <a:prstGeom prst="rect">
            <a:avLst/>
          </a:prstGeom>
          <a:ln w="12700">
            <a:miter lim="400000"/>
          </a:ln>
        </p:spPr>
      </p:pic>
      <p:pic>
        <p:nvPicPr>
          <p:cNvPr id="170" name="leaf-alpha-upper-h-moveable_WC.png" descr="leaf-alpha-upper-h-moveable_WC.png"/>
          <p:cNvPicPr>
            <a:picLocks noChangeAspect="1"/>
          </p:cNvPicPr>
          <p:nvPr/>
        </p:nvPicPr>
        <p:blipFill>
          <a:blip r:embed="rId18">
            <a:extLst/>
          </a:blip>
          <a:srcRect l="0" t="0" r="0" b="0"/>
          <a:stretch>
            <a:fillRect/>
          </a:stretch>
        </p:blipFill>
        <p:spPr>
          <a:xfrm>
            <a:off x="7141800" y="6679009"/>
            <a:ext cx="1143001" cy="1267440"/>
          </a:xfrm>
          <a:prstGeom prst="rect">
            <a:avLst/>
          </a:prstGeom>
          <a:ln w="12700">
            <a:miter lim="400000"/>
          </a:ln>
        </p:spPr>
      </p:pic>
      <p:pic>
        <p:nvPicPr>
          <p:cNvPr id="171" name="leaf-alpha-upper-j-moveable_WC.png" descr="leaf-alpha-upper-j-moveable_WC.png"/>
          <p:cNvPicPr>
            <a:picLocks noChangeAspect="1"/>
          </p:cNvPicPr>
          <p:nvPr/>
        </p:nvPicPr>
        <p:blipFill>
          <a:blip r:embed="rId19">
            <a:extLst/>
          </a:blip>
          <a:srcRect l="0" t="0" r="0" b="0"/>
          <a:stretch>
            <a:fillRect/>
          </a:stretch>
        </p:blipFill>
        <p:spPr>
          <a:xfrm>
            <a:off x="8380257" y="6667320"/>
            <a:ext cx="1142227" cy="1271188"/>
          </a:xfrm>
          <a:prstGeom prst="rect">
            <a:avLst/>
          </a:prstGeom>
          <a:ln w="12700">
            <a:miter lim="400000"/>
          </a:ln>
        </p:spPr>
      </p:pic>
      <p:pic>
        <p:nvPicPr>
          <p:cNvPr id="172" name="leaf-alpha-upper-k-moveable_WC.png" descr="leaf-alpha-upper-k-moveable_WC.png"/>
          <p:cNvPicPr>
            <a:picLocks noChangeAspect="1"/>
          </p:cNvPicPr>
          <p:nvPr/>
        </p:nvPicPr>
        <p:blipFill>
          <a:blip r:embed="rId20">
            <a:extLst/>
          </a:blip>
          <a:srcRect l="0" t="0" r="0" b="0"/>
          <a:stretch>
            <a:fillRect/>
          </a:stretch>
        </p:blipFill>
        <p:spPr>
          <a:xfrm>
            <a:off x="9611732" y="6667992"/>
            <a:ext cx="1142227" cy="1271188"/>
          </a:xfrm>
          <a:prstGeom prst="rect">
            <a:avLst/>
          </a:prstGeom>
          <a:ln w="12700">
            <a:miter lim="400000"/>
          </a:ln>
        </p:spPr>
      </p:pic>
      <p:pic>
        <p:nvPicPr>
          <p:cNvPr id="173" name="leaf-alpha-upper-l-moveable_WC.png" descr="leaf-alpha-upper-l-moveable_WC.png"/>
          <p:cNvPicPr>
            <a:picLocks noChangeAspect="1"/>
          </p:cNvPicPr>
          <p:nvPr/>
        </p:nvPicPr>
        <p:blipFill>
          <a:blip r:embed="rId21">
            <a:extLst/>
          </a:blip>
          <a:srcRect l="0" t="33" r="0" b="33"/>
          <a:stretch>
            <a:fillRect/>
          </a:stretch>
        </p:blipFill>
        <p:spPr>
          <a:xfrm>
            <a:off x="10842821" y="6668662"/>
            <a:ext cx="1143001" cy="1271188"/>
          </a:xfrm>
          <a:prstGeom prst="rect">
            <a:avLst/>
          </a:prstGeom>
          <a:ln w="12700">
            <a:miter lim="400000"/>
          </a:ln>
        </p:spPr>
      </p:pic>
      <p:pic>
        <p:nvPicPr>
          <p:cNvPr id="174" name="leaf-alpha-upper-z-moveable_WC.png" descr="leaf-alpha-upper-z-moveable_WC.png"/>
          <p:cNvPicPr>
            <a:picLocks noChangeAspect="1"/>
          </p:cNvPicPr>
          <p:nvPr/>
        </p:nvPicPr>
        <p:blipFill>
          <a:blip r:embed="rId22">
            <a:extLst/>
          </a:blip>
          <a:srcRect l="0" t="54" r="0" b="54"/>
          <a:stretch>
            <a:fillRect/>
          </a:stretch>
        </p:blipFill>
        <p:spPr>
          <a:xfrm>
            <a:off x="2222490" y="8088808"/>
            <a:ext cx="1143001" cy="1271188"/>
          </a:xfrm>
          <a:prstGeom prst="rect">
            <a:avLst/>
          </a:prstGeom>
          <a:ln w="12700">
            <a:miter lim="400000"/>
          </a:ln>
        </p:spPr>
      </p:pic>
      <p:pic>
        <p:nvPicPr>
          <p:cNvPr id="175" name="leaf-alpha-upper-x-moveable_WC.png" descr="leaf-alpha-upper-x-moveable_WC.png"/>
          <p:cNvPicPr>
            <a:picLocks noChangeAspect="1"/>
          </p:cNvPicPr>
          <p:nvPr/>
        </p:nvPicPr>
        <p:blipFill>
          <a:blip r:embed="rId23">
            <a:extLst/>
          </a:blip>
          <a:srcRect l="0" t="33" r="0" b="33"/>
          <a:stretch>
            <a:fillRect/>
          </a:stretch>
        </p:blipFill>
        <p:spPr>
          <a:xfrm>
            <a:off x="3453966" y="8089480"/>
            <a:ext cx="1143001" cy="1271188"/>
          </a:xfrm>
          <a:prstGeom prst="rect">
            <a:avLst/>
          </a:prstGeom>
          <a:ln w="12700">
            <a:miter lim="400000"/>
          </a:ln>
        </p:spPr>
      </p:pic>
      <p:pic>
        <p:nvPicPr>
          <p:cNvPr id="176" name="leaf-alpha-upper-c-moveable_WC.png" descr="leaf-alpha-upper-c-moveable_WC.png"/>
          <p:cNvPicPr>
            <a:picLocks noChangeAspect="1"/>
          </p:cNvPicPr>
          <p:nvPr/>
        </p:nvPicPr>
        <p:blipFill>
          <a:blip r:embed="rId24">
            <a:extLst/>
          </a:blip>
          <a:stretch>
            <a:fillRect/>
          </a:stretch>
        </p:blipFill>
        <p:spPr>
          <a:xfrm>
            <a:off x="4685442" y="8092025"/>
            <a:ext cx="1143001" cy="1267440"/>
          </a:xfrm>
          <a:prstGeom prst="rect">
            <a:avLst/>
          </a:prstGeom>
          <a:ln w="12700">
            <a:miter lim="400000"/>
          </a:ln>
        </p:spPr>
      </p:pic>
      <p:pic>
        <p:nvPicPr>
          <p:cNvPr id="177" name="leaf-alpha-upper-v-moveable_WC.png" descr="leaf-alpha-upper-v-moveable_WC.png"/>
          <p:cNvPicPr>
            <a:picLocks noChangeAspect="1"/>
          </p:cNvPicPr>
          <p:nvPr/>
        </p:nvPicPr>
        <p:blipFill>
          <a:blip r:embed="rId25">
            <a:extLst/>
          </a:blip>
          <a:srcRect l="0" t="33" r="0" b="33"/>
          <a:stretch>
            <a:fillRect/>
          </a:stretch>
        </p:blipFill>
        <p:spPr>
          <a:xfrm>
            <a:off x="5916918" y="8090822"/>
            <a:ext cx="1143001" cy="1271188"/>
          </a:xfrm>
          <a:prstGeom prst="rect">
            <a:avLst/>
          </a:prstGeom>
          <a:ln w="12700">
            <a:miter lim="400000"/>
          </a:ln>
        </p:spPr>
      </p:pic>
      <p:pic>
        <p:nvPicPr>
          <p:cNvPr id="178" name="leaf-alpha-upper-b-moveable_WC.png" descr="leaf-alpha-upper-b-moveable_WC.png"/>
          <p:cNvPicPr>
            <a:picLocks noChangeAspect="1"/>
          </p:cNvPicPr>
          <p:nvPr/>
        </p:nvPicPr>
        <p:blipFill>
          <a:blip r:embed="rId26">
            <a:extLst/>
          </a:blip>
          <a:srcRect l="0" t="0" r="0" b="0"/>
          <a:stretch>
            <a:fillRect/>
          </a:stretch>
        </p:blipFill>
        <p:spPr>
          <a:xfrm>
            <a:off x="7148393" y="8093368"/>
            <a:ext cx="1143001" cy="1267441"/>
          </a:xfrm>
          <a:prstGeom prst="rect">
            <a:avLst/>
          </a:prstGeom>
          <a:ln w="12700">
            <a:miter lim="400000"/>
          </a:ln>
        </p:spPr>
      </p:pic>
      <p:pic>
        <p:nvPicPr>
          <p:cNvPr id="179" name="leaf-alpha-upper-n-moveable_WC.png" descr="leaf-alpha-upper-n-moveable_WC.png"/>
          <p:cNvPicPr>
            <a:picLocks noChangeAspect="1"/>
          </p:cNvPicPr>
          <p:nvPr/>
        </p:nvPicPr>
        <p:blipFill>
          <a:blip r:embed="rId27">
            <a:extLst/>
          </a:blip>
          <a:srcRect l="0" t="33" r="0" b="33"/>
          <a:stretch>
            <a:fillRect/>
          </a:stretch>
        </p:blipFill>
        <p:spPr>
          <a:xfrm>
            <a:off x="8379869" y="8092166"/>
            <a:ext cx="1143001" cy="1271188"/>
          </a:xfrm>
          <a:prstGeom prst="rect">
            <a:avLst/>
          </a:prstGeom>
          <a:ln w="12700">
            <a:miter lim="400000"/>
          </a:ln>
        </p:spPr>
      </p:pic>
      <p:pic>
        <p:nvPicPr>
          <p:cNvPr id="180" name="leaf-alpha-upper-m-moveable_WC.png" descr="leaf-alpha-upper-m-moveable_WC.png"/>
          <p:cNvPicPr>
            <a:picLocks noChangeAspect="1"/>
          </p:cNvPicPr>
          <p:nvPr/>
        </p:nvPicPr>
        <p:blipFill>
          <a:blip r:embed="rId28">
            <a:extLst/>
          </a:blip>
          <a:srcRect l="0" t="33" r="0" b="33"/>
          <a:stretch>
            <a:fillRect/>
          </a:stretch>
        </p:blipFill>
        <p:spPr>
          <a:xfrm>
            <a:off x="9611345" y="8092836"/>
            <a:ext cx="1143001" cy="1271187"/>
          </a:xfrm>
          <a:prstGeom prst="rect">
            <a:avLst/>
          </a:prstGeom>
          <a:ln w="12700">
            <a:miter lim="400000"/>
          </a:ln>
        </p:spPr>
      </p:pic>
      <p:sp>
        <p:nvSpPr>
          <p:cNvPr id="181" name="Rectangle"/>
          <p:cNvSpPr/>
          <p:nvPr/>
        </p:nvSpPr>
        <p:spPr>
          <a:xfrm>
            <a:off x="7784932" y="1175279"/>
            <a:ext cx="3592315" cy="1297120"/>
          </a:xfrm>
          <a:prstGeom prst="rect">
            <a:avLst/>
          </a:prstGeom>
          <a:solidFill>
            <a:srgbClr val="D6D5D5"/>
          </a:solidFill>
          <a:ln w="25400">
            <a:solidFill>
              <a:srgbClr val="000000"/>
            </a:solidFill>
            <a:miter lim="400000"/>
          </a:ln>
        </p:spPr>
        <p:txBody>
          <a:bodyPr lIns="50800" tIns="50800" rIns="50800" bIns="50800" anchor="ctr"/>
          <a:lstStyle/>
          <a:p>
            <a:pPr>
              <a:defRPr b="0" sz="7000">
                <a:latin typeface="KG Red Hands"/>
                <a:ea typeface="KG Red Hands"/>
                <a:cs typeface="KG Red Hands"/>
                <a:sym typeface="KG Red Hands"/>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3" name="leaf-alpha-upper-q-moveable_WC.png" descr="leaf-alpha-upper-q-moveable_WC.png"/>
          <p:cNvPicPr>
            <a:picLocks noChangeAspect="1"/>
          </p:cNvPicPr>
          <p:nvPr/>
        </p:nvPicPr>
        <p:blipFill>
          <a:blip r:embed="rId3">
            <a:extLst/>
          </a:blip>
          <a:srcRect l="0" t="33" r="0" b="33"/>
          <a:stretch>
            <a:fillRect/>
          </a:stretch>
        </p:blipFill>
        <p:spPr>
          <a:xfrm>
            <a:off x="389258" y="5248292"/>
            <a:ext cx="1143001" cy="1271188"/>
          </a:xfrm>
          <a:prstGeom prst="rect">
            <a:avLst/>
          </a:prstGeom>
          <a:ln w="12700">
            <a:miter lim="400000"/>
          </a:ln>
        </p:spPr>
      </p:pic>
      <p:pic>
        <p:nvPicPr>
          <p:cNvPr id="184" name="leaf-alpha-upper-w-moveable_WC.png" descr="leaf-alpha-upper-w-moveable_WC.png"/>
          <p:cNvPicPr>
            <a:picLocks noChangeAspect="1"/>
          </p:cNvPicPr>
          <p:nvPr/>
        </p:nvPicPr>
        <p:blipFill>
          <a:blip r:embed="rId4">
            <a:extLst/>
          </a:blip>
          <a:srcRect l="0" t="33" r="0" b="33"/>
          <a:stretch>
            <a:fillRect/>
          </a:stretch>
        </p:blipFill>
        <p:spPr>
          <a:xfrm>
            <a:off x="1620734" y="5248964"/>
            <a:ext cx="1143001" cy="1271188"/>
          </a:xfrm>
          <a:prstGeom prst="rect">
            <a:avLst/>
          </a:prstGeom>
          <a:ln w="12700">
            <a:miter lim="400000"/>
          </a:ln>
        </p:spPr>
      </p:pic>
      <p:pic>
        <p:nvPicPr>
          <p:cNvPr id="185" name="leaf-alpha-upper-e-moveable_WC.png" descr="leaf-alpha-upper-e-moveable_WC.png"/>
          <p:cNvPicPr>
            <a:picLocks noChangeAspect="1"/>
          </p:cNvPicPr>
          <p:nvPr/>
        </p:nvPicPr>
        <p:blipFill>
          <a:blip r:embed="rId5">
            <a:extLst/>
          </a:blip>
          <a:stretch>
            <a:fillRect/>
          </a:stretch>
        </p:blipFill>
        <p:spPr>
          <a:xfrm>
            <a:off x="2852210" y="5251509"/>
            <a:ext cx="1143001" cy="1267441"/>
          </a:xfrm>
          <a:prstGeom prst="rect">
            <a:avLst/>
          </a:prstGeom>
          <a:ln w="12700">
            <a:miter lim="400000"/>
          </a:ln>
        </p:spPr>
      </p:pic>
      <p:pic>
        <p:nvPicPr>
          <p:cNvPr id="186" name="leaf-alpha-upper-r-moveable_WC.png" descr="leaf-alpha-upper-r-moveable_WC.png"/>
          <p:cNvPicPr>
            <a:picLocks noChangeAspect="1"/>
          </p:cNvPicPr>
          <p:nvPr/>
        </p:nvPicPr>
        <p:blipFill>
          <a:blip r:embed="rId6">
            <a:extLst/>
          </a:blip>
          <a:srcRect l="0" t="33" r="0" b="33"/>
          <a:stretch>
            <a:fillRect/>
          </a:stretch>
        </p:blipFill>
        <p:spPr>
          <a:xfrm>
            <a:off x="4083686" y="5250307"/>
            <a:ext cx="1143001" cy="1271188"/>
          </a:xfrm>
          <a:prstGeom prst="rect">
            <a:avLst/>
          </a:prstGeom>
          <a:ln w="12700">
            <a:miter lim="400000"/>
          </a:ln>
        </p:spPr>
      </p:pic>
      <p:pic>
        <p:nvPicPr>
          <p:cNvPr id="187" name="leaf-alpha-upper-t-moveable_WC.png" descr="leaf-alpha-upper-t-moveable_WC.png"/>
          <p:cNvPicPr>
            <a:picLocks noChangeAspect="1"/>
          </p:cNvPicPr>
          <p:nvPr/>
        </p:nvPicPr>
        <p:blipFill>
          <a:blip r:embed="rId7">
            <a:extLst/>
          </a:blip>
          <a:srcRect l="0" t="33" r="0" b="33"/>
          <a:stretch>
            <a:fillRect/>
          </a:stretch>
        </p:blipFill>
        <p:spPr>
          <a:xfrm>
            <a:off x="5315162" y="5250978"/>
            <a:ext cx="1143001" cy="1271188"/>
          </a:xfrm>
          <a:prstGeom prst="rect">
            <a:avLst/>
          </a:prstGeom>
          <a:ln w="12700">
            <a:miter lim="400000"/>
          </a:ln>
        </p:spPr>
      </p:pic>
      <p:pic>
        <p:nvPicPr>
          <p:cNvPr id="188" name="leaf-alpha-upper-y-moveable_WC.png" descr="leaf-alpha-upper-y-moveable_WC.png"/>
          <p:cNvPicPr>
            <a:picLocks noChangeAspect="1"/>
          </p:cNvPicPr>
          <p:nvPr/>
        </p:nvPicPr>
        <p:blipFill>
          <a:blip r:embed="rId8">
            <a:extLst/>
          </a:blip>
          <a:srcRect l="0" t="33" r="0" b="33"/>
          <a:stretch>
            <a:fillRect/>
          </a:stretch>
        </p:blipFill>
        <p:spPr>
          <a:xfrm>
            <a:off x="6546638" y="5251650"/>
            <a:ext cx="1143001" cy="1271188"/>
          </a:xfrm>
          <a:prstGeom prst="rect">
            <a:avLst/>
          </a:prstGeom>
          <a:ln w="12700">
            <a:miter lim="400000"/>
          </a:ln>
        </p:spPr>
      </p:pic>
      <p:pic>
        <p:nvPicPr>
          <p:cNvPr id="189" name="leaf-alpha-upper-u-moveable_WC.png" descr="leaf-alpha-upper-u-moveable_WC.png"/>
          <p:cNvPicPr>
            <a:picLocks noChangeAspect="1"/>
          </p:cNvPicPr>
          <p:nvPr/>
        </p:nvPicPr>
        <p:blipFill>
          <a:blip r:embed="rId9">
            <a:extLst/>
          </a:blip>
          <a:srcRect l="0" t="33" r="0" b="33"/>
          <a:stretch>
            <a:fillRect/>
          </a:stretch>
        </p:blipFill>
        <p:spPr>
          <a:xfrm>
            <a:off x="7778114" y="5252319"/>
            <a:ext cx="1143001" cy="1271188"/>
          </a:xfrm>
          <a:prstGeom prst="rect">
            <a:avLst/>
          </a:prstGeom>
          <a:ln w="12700">
            <a:miter lim="400000"/>
          </a:ln>
        </p:spPr>
      </p:pic>
      <p:pic>
        <p:nvPicPr>
          <p:cNvPr id="190" name="leaf-alpha-upper-i-moveable_WC.png" descr="leaf-alpha-upper-i-moveable_WC.png"/>
          <p:cNvPicPr>
            <a:picLocks noChangeAspect="1"/>
          </p:cNvPicPr>
          <p:nvPr/>
        </p:nvPicPr>
        <p:blipFill>
          <a:blip r:embed="rId10">
            <a:extLst/>
          </a:blip>
          <a:srcRect l="0" t="0" r="0" b="0"/>
          <a:stretch>
            <a:fillRect/>
          </a:stretch>
        </p:blipFill>
        <p:spPr>
          <a:xfrm>
            <a:off x="9009976" y="5252992"/>
            <a:ext cx="1142227" cy="1271188"/>
          </a:xfrm>
          <a:prstGeom prst="rect">
            <a:avLst/>
          </a:prstGeom>
          <a:ln w="12700">
            <a:miter lim="400000"/>
          </a:ln>
        </p:spPr>
      </p:pic>
      <p:pic>
        <p:nvPicPr>
          <p:cNvPr id="191" name="leaf-alpha-upper-o-moveable_WC.png" descr="leaf-alpha-upper-o-moveable_WC.png"/>
          <p:cNvPicPr>
            <a:picLocks noChangeAspect="1"/>
          </p:cNvPicPr>
          <p:nvPr/>
        </p:nvPicPr>
        <p:blipFill>
          <a:blip r:embed="rId11">
            <a:extLst/>
          </a:blip>
          <a:srcRect l="0" t="33" r="0" b="33"/>
          <a:stretch>
            <a:fillRect/>
          </a:stretch>
        </p:blipFill>
        <p:spPr>
          <a:xfrm>
            <a:off x="10241065" y="5253662"/>
            <a:ext cx="1143001" cy="1271188"/>
          </a:xfrm>
          <a:prstGeom prst="rect">
            <a:avLst/>
          </a:prstGeom>
          <a:ln w="12700">
            <a:miter lim="400000"/>
          </a:ln>
        </p:spPr>
      </p:pic>
      <p:pic>
        <p:nvPicPr>
          <p:cNvPr id="192" name="leaf-alpha-upper-p-moveable_WC.png" descr="leaf-alpha-upper-p-moveable_WC.png"/>
          <p:cNvPicPr>
            <a:picLocks noChangeAspect="1"/>
          </p:cNvPicPr>
          <p:nvPr/>
        </p:nvPicPr>
        <p:blipFill>
          <a:blip r:embed="rId12">
            <a:extLst/>
          </a:blip>
          <a:srcRect l="0" t="33" r="0" b="33"/>
          <a:stretch>
            <a:fillRect/>
          </a:stretch>
        </p:blipFill>
        <p:spPr>
          <a:xfrm>
            <a:off x="11472541" y="5254334"/>
            <a:ext cx="1143001" cy="1271188"/>
          </a:xfrm>
          <a:prstGeom prst="rect">
            <a:avLst/>
          </a:prstGeom>
          <a:ln w="12700">
            <a:miter lim="400000"/>
          </a:ln>
        </p:spPr>
      </p:pic>
      <p:pic>
        <p:nvPicPr>
          <p:cNvPr id="193" name="leaf-alpha-upper-a-moveable_WC.png" descr="leaf-alpha-upper-a-moveable_WC.png"/>
          <p:cNvPicPr>
            <a:picLocks noChangeAspect="1"/>
          </p:cNvPicPr>
          <p:nvPr/>
        </p:nvPicPr>
        <p:blipFill>
          <a:blip r:embed="rId13">
            <a:extLst/>
          </a:blip>
          <a:srcRect l="0" t="0" r="0" b="0"/>
          <a:stretch>
            <a:fillRect/>
          </a:stretch>
        </p:blipFill>
        <p:spPr>
          <a:xfrm>
            <a:off x="998006" y="6670013"/>
            <a:ext cx="1143001" cy="1267441"/>
          </a:xfrm>
          <a:prstGeom prst="rect">
            <a:avLst/>
          </a:prstGeom>
          <a:ln w="12700">
            <a:miter lim="400000"/>
          </a:ln>
        </p:spPr>
      </p:pic>
      <p:pic>
        <p:nvPicPr>
          <p:cNvPr id="194" name="leaf-alpha-upper-s-moveable_WC.png" descr="leaf-alpha-upper-s-moveable_WC.png"/>
          <p:cNvPicPr>
            <a:picLocks noChangeAspect="1"/>
          </p:cNvPicPr>
          <p:nvPr/>
        </p:nvPicPr>
        <p:blipFill>
          <a:blip r:embed="rId14">
            <a:extLst/>
          </a:blip>
          <a:srcRect l="0" t="33" r="0" b="33"/>
          <a:stretch>
            <a:fillRect/>
          </a:stretch>
        </p:blipFill>
        <p:spPr>
          <a:xfrm>
            <a:off x="2229481" y="6668812"/>
            <a:ext cx="1143001" cy="1271188"/>
          </a:xfrm>
          <a:prstGeom prst="rect">
            <a:avLst/>
          </a:prstGeom>
          <a:ln w="12700">
            <a:miter lim="400000"/>
          </a:ln>
        </p:spPr>
      </p:pic>
      <p:pic>
        <p:nvPicPr>
          <p:cNvPr id="195" name="leaf-alpha-upper-d-moveable_WC.png" descr="leaf-alpha-upper-d-moveable_WC.png"/>
          <p:cNvPicPr>
            <a:picLocks noChangeAspect="1"/>
          </p:cNvPicPr>
          <p:nvPr/>
        </p:nvPicPr>
        <p:blipFill>
          <a:blip r:embed="rId15">
            <a:extLst/>
          </a:blip>
          <a:srcRect l="380" t="0" r="380" b="0"/>
          <a:stretch>
            <a:fillRect/>
          </a:stretch>
        </p:blipFill>
        <p:spPr>
          <a:xfrm>
            <a:off x="3460957" y="6666499"/>
            <a:ext cx="1143001" cy="1277156"/>
          </a:xfrm>
          <a:prstGeom prst="rect">
            <a:avLst/>
          </a:prstGeom>
          <a:ln w="12700">
            <a:miter lim="400000"/>
          </a:ln>
        </p:spPr>
      </p:pic>
      <p:pic>
        <p:nvPicPr>
          <p:cNvPr id="196" name="leaf-alpha-upper-f-moveable_WC.png" descr="leaf-alpha-upper-f-moveable_WC.png"/>
          <p:cNvPicPr>
            <a:picLocks noChangeAspect="1"/>
          </p:cNvPicPr>
          <p:nvPr/>
        </p:nvPicPr>
        <p:blipFill>
          <a:blip r:embed="rId16">
            <a:extLst/>
          </a:blip>
          <a:stretch>
            <a:fillRect/>
          </a:stretch>
        </p:blipFill>
        <p:spPr>
          <a:xfrm>
            <a:off x="4693055" y="6670155"/>
            <a:ext cx="1141758" cy="1271188"/>
          </a:xfrm>
          <a:prstGeom prst="rect">
            <a:avLst/>
          </a:prstGeom>
          <a:ln w="12700">
            <a:miter lim="400000"/>
          </a:ln>
        </p:spPr>
      </p:pic>
      <p:pic>
        <p:nvPicPr>
          <p:cNvPr id="197" name="leaf-alpha-upper-g-moveable_WC.png" descr="leaf-alpha-upper-g-moveable_WC.png"/>
          <p:cNvPicPr>
            <a:picLocks noChangeAspect="1"/>
          </p:cNvPicPr>
          <p:nvPr/>
        </p:nvPicPr>
        <p:blipFill>
          <a:blip r:embed="rId17">
            <a:extLst/>
          </a:blip>
          <a:srcRect l="0" t="0" r="0" b="0"/>
          <a:stretch>
            <a:fillRect/>
          </a:stretch>
        </p:blipFill>
        <p:spPr>
          <a:xfrm>
            <a:off x="5923909" y="6672700"/>
            <a:ext cx="1143001" cy="1267440"/>
          </a:xfrm>
          <a:prstGeom prst="rect">
            <a:avLst/>
          </a:prstGeom>
          <a:ln w="12700">
            <a:miter lim="400000"/>
          </a:ln>
        </p:spPr>
      </p:pic>
      <p:pic>
        <p:nvPicPr>
          <p:cNvPr id="198" name="leaf-alpha-upper-h-moveable_WC.png" descr="leaf-alpha-upper-h-moveable_WC.png"/>
          <p:cNvPicPr>
            <a:picLocks noChangeAspect="1"/>
          </p:cNvPicPr>
          <p:nvPr/>
        </p:nvPicPr>
        <p:blipFill>
          <a:blip r:embed="rId18">
            <a:extLst/>
          </a:blip>
          <a:srcRect l="0" t="0" r="0" b="0"/>
          <a:stretch>
            <a:fillRect/>
          </a:stretch>
        </p:blipFill>
        <p:spPr>
          <a:xfrm>
            <a:off x="7155385" y="6673371"/>
            <a:ext cx="1143001" cy="1267441"/>
          </a:xfrm>
          <a:prstGeom prst="rect">
            <a:avLst/>
          </a:prstGeom>
          <a:ln w="12700">
            <a:miter lim="400000"/>
          </a:ln>
        </p:spPr>
      </p:pic>
      <p:pic>
        <p:nvPicPr>
          <p:cNvPr id="199" name="leaf-alpha-upper-j-moveable_WC.png" descr="leaf-alpha-upper-j-moveable_WC.png"/>
          <p:cNvPicPr>
            <a:picLocks noChangeAspect="1"/>
          </p:cNvPicPr>
          <p:nvPr/>
        </p:nvPicPr>
        <p:blipFill>
          <a:blip r:embed="rId19">
            <a:extLst/>
          </a:blip>
          <a:srcRect l="0" t="0" r="0" b="0"/>
          <a:stretch>
            <a:fillRect/>
          </a:stretch>
        </p:blipFill>
        <p:spPr>
          <a:xfrm>
            <a:off x="8387248" y="6672167"/>
            <a:ext cx="1142227" cy="1271188"/>
          </a:xfrm>
          <a:prstGeom prst="rect">
            <a:avLst/>
          </a:prstGeom>
          <a:ln w="12700">
            <a:miter lim="400000"/>
          </a:ln>
        </p:spPr>
      </p:pic>
      <p:pic>
        <p:nvPicPr>
          <p:cNvPr id="200" name="leaf-alpha-upper-k-moveable_WC.png" descr="leaf-alpha-upper-k-moveable_WC.png"/>
          <p:cNvPicPr>
            <a:picLocks noChangeAspect="1"/>
          </p:cNvPicPr>
          <p:nvPr/>
        </p:nvPicPr>
        <p:blipFill>
          <a:blip r:embed="rId20">
            <a:extLst/>
          </a:blip>
          <a:srcRect l="0" t="0" r="0" b="0"/>
          <a:stretch>
            <a:fillRect/>
          </a:stretch>
        </p:blipFill>
        <p:spPr>
          <a:xfrm>
            <a:off x="9618723" y="6672839"/>
            <a:ext cx="1142227" cy="1271188"/>
          </a:xfrm>
          <a:prstGeom prst="rect">
            <a:avLst/>
          </a:prstGeom>
          <a:ln w="12700">
            <a:miter lim="400000"/>
          </a:ln>
        </p:spPr>
      </p:pic>
      <p:pic>
        <p:nvPicPr>
          <p:cNvPr id="201" name="leaf-alpha-upper-l-moveable_WC.png" descr="leaf-alpha-upper-l-moveable_WC.png"/>
          <p:cNvPicPr>
            <a:picLocks noChangeAspect="1"/>
          </p:cNvPicPr>
          <p:nvPr/>
        </p:nvPicPr>
        <p:blipFill>
          <a:blip r:embed="rId21">
            <a:extLst/>
          </a:blip>
          <a:srcRect l="0" t="33" r="0" b="33"/>
          <a:stretch>
            <a:fillRect/>
          </a:stretch>
        </p:blipFill>
        <p:spPr>
          <a:xfrm>
            <a:off x="10849812" y="6673510"/>
            <a:ext cx="1143001" cy="1271188"/>
          </a:xfrm>
          <a:prstGeom prst="rect">
            <a:avLst/>
          </a:prstGeom>
          <a:ln w="12700">
            <a:miter lim="400000"/>
          </a:ln>
        </p:spPr>
      </p:pic>
      <p:pic>
        <p:nvPicPr>
          <p:cNvPr id="202" name="leaf-alpha-upper-z-moveable_WC.png" descr="leaf-alpha-upper-z-moveable_WC.png"/>
          <p:cNvPicPr>
            <a:picLocks noChangeAspect="1"/>
          </p:cNvPicPr>
          <p:nvPr/>
        </p:nvPicPr>
        <p:blipFill>
          <a:blip r:embed="rId22">
            <a:extLst/>
          </a:blip>
          <a:srcRect l="0" t="54" r="0" b="54"/>
          <a:stretch>
            <a:fillRect/>
          </a:stretch>
        </p:blipFill>
        <p:spPr>
          <a:xfrm>
            <a:off x="2229481" y="8093656"/>
            <a:ext cx="1143001" cy="1271188"/>
          </a:xfrm>
          <a:prstGeom prst="rect">
            <a:avLst/>
          </a:prstGeom>
          <a:ln w="12700">
            <a:miter lim="400000"/>
          </a:ln>
        </p:spPr>
      </p:pic>
      <p:pic>
        <p:nvPicPr>
          <p:cNvPr id="203" name="leaf-alpha-upper-x-moveable_WC.png" descr="leaf-alpha-upper-x-moveable_WC.png"/>
          <p:cNvPicPr>
            <a:picLocks noChangeAspect="1"/>
          </p:cNvPicPr>
          <p:nvPr/>
        </p:nvPicPr>
        <p:blipFill>
          <a:blip r:embed="rId23">
            <a:extLst/>
          </a:blip>
          <a:srcRect l="0" t="33" r="0" b="33"/>
          <a:stretch>
            <a:fillRect/>
          </a:stretch>
        </p:blipFill>
        <p:spPr>
          <a:xfrm>
            <a:off x="3460957" y="8094328"/>
            <a:ext cx="1143001" cy="1271188"/>
          </a:xfrm>
          <a:prstGeom prst="rect">
            <a:avLst/>
          </a:prstGeom>
          <a:ln w="12700">
            <a:miter lim="400000"/>
          </a:ln>
        </p:spPr>
      </p:pic>
      <p:pic>
        <p:nvPicPr>
          <p:cNvPr id="204" name="leaf-alpha-upper-c-moveable_WC.png" descr="leaf-alpha-upper-c-moveable_WC.png"/>
          <p:cNvPicPr>
            <a:picLocks noChangeAspect="1"/>
          </p:cNvPicPr>
          <p:nvPr/>
        </p:nvPicPr>
        <p:blipFill>
          <a:blip r:embed="rId24">
            <a:extLst/>
          </a:blip>
          <a:stretch>
            <a:fillRect/>
          </a:stretch>
        </p:blipFill>
        <p:spPr>
          <a:xfrm>
            <a:off x="4692433" y="8096873"/>
            <a:ext cx="1143001" cy="1267440"/>
          </a:xfrm>
          <a:prstGeom prst="rect">
            <a:avLst/>
          </a:prstGeom>
          <a:ln w="12700">
            <a:miter lim="400000"/>
          </a:ln>
        </p:spPr>
      </p:pic>
      <p:pic>
        <p:nvPicPr>
          <p:cNvPr id="205" name="leaf-alpha-upper-v-moveable_WC.png" descr="leaf-alpha-upper-v-moveable_WC.png"/>
          <p:cNvPicPr>
            <a:picLocks noChangeAspect="1"/>
          </p:cNvPicPr>
          <p:nvPr/>
        </p:nvPicPr>
        <p:blipFill>
          <a:blip r:embed="rId25">
            <a:extLst/>
          </a:blip>
          <a:srcRect l="0" t="33" r="0" b="33"/>
          <a:stretch>
            <a:fillRect/>
          </a:stretch>
        </p:blipFill>
        <p:spPr>
          <a:xfrm>
            <a:off x="5923909" y="8095670"/>
            <a:ext cx="1143001" cy="1271188"/>
          </a:xfrm>
          <a:prstGeom prst="rect">
            <a:avLst/>
          </a:prstGeom>
          <a:ln w="12700">
            <a:miter lim="400000"/>
          </a:ln>
        </p:spPr>
      </p:pic>
      <p:pic>
        <p:nvPicPr>
          <p:cNvPr id="206" name="leaf-alpha-upper-b-moveable_WC.png" descr="leaf-alpha-upper-b-moveable_WC.png"/>
          <p:cNvPicPr>
            <a:picLocks noChangeAspect="1"/>
          </p:cNvPicPr>
          <p:nvPr/>
        </p:nvPicPr>
        <p:blipFill>
          <a:blip r:embed="rId26">
            <a:extLst/>
          </a:blip>
          <a:srcRect l="0" t="0" r="0" b="0"/>
          <a:stretch>
            <a:fillRect/>
          </a:stretch>
        </p:blipFill>
        <p:spPr>
          <a:xfrm>
            <a:off x="7155384" y="8098216"/>
            <a:ext cx="1143001" cy="1267440"/>
          </a:xfrm>
          <a:prstGeom prst="rect">
            <a:avLst/>
          </a:prstGeom>
          <a:ln w="12700">
            <a:miter lim="400000"/>
          </a:ln>
        </p:spPr>
      </p:pic>
      <p:pic>
        <p:nvPicPr>
          <p:cNvPr id="207" name="leaf-alpha-upper-n-moveable_WC.png" descr="leaf-alpha-upper-n-moveable_WC.png"/>
          <p:cNvPicPr>
            <a:picLocks noChangeAspect="1"/>
          </p:cNvPicPr>
          <p:nvPr/>
        </p:nvPicPr>
        <p:blipFill>
          <a:blip r:embed="rId27">
            <a:extLst/>
          </a:blip>
          <a:srcRect l="0" t="33" r="0" b="33"/>
          <a:stretch>
            <a:fillRect/>
          </a:stretch>
        </p:blipFill>
        <p:spPr>
          <a:xfrm>
            <a:off x="8386860" y="8097014"/>
            <a:ext cx="1143001" cy="1271187"/>
          </a:xfrm>
          <a:prstGeom prst="rect">
            <a:avLst/>
          </a:prstGeom>
          <a:ln w="12700">
            <a:miter lim="400000"/>
          </a:ln>
        </p:spPr>
      </p:pic>
      <p:pic>
        <p:nvPicPr>
          <p:cNvPr id="208" name="leaf-alpha-upper-m-moveable_WC.png" descr="leaf-alpha-upper-m-moveable_WC.png"/>
          <p:cNvPicPr>
            <a:picLocks noChangeAspect="1"/>
          </p:cNvPicPr>
          <p:nvPr/>
        </p:nvPicPr>
        <p:blipFill>
          <a:blip r:embed="rId28">
            <a:extLst/>
          </a:blip>
          <a:srcRect l="0" t="33" r="0" b="33"/>
          <a:stretch>
            <a:fillRect/>
          </a:stretch>
        </p:blipFill>
        <p:spPr>
          <a:xfrm>
            <a:off x="9618336" y="8097683"/>
            <a:ext cx="1143001" cy="1271188"/>
          </a:xfrm>
          <a:prstGeom prst="rect">
            <a:avLst/>
          </a:prstGeom>
          <a:ln w="12700">
            <a:miter lim="400000"/>
          </a:ln>
        </p:spPr>
      </p:pic>
      <p:pic>
        <p:nvPicPr>
          <p:cNvPr id="209" name="leaf-alpha-upper-q-moveable_WC.png" descr="leaf-alpha-upper-q-moveable_WC.png"/>
          <p:cNvPicPr>
            <a:picLocks noChangeAspect="1"/>
          </p:cNvPicPr>
          <p:nvPr/>
        </p:nvPicPr>
        <p:blipFill>
          <a:blip r:embed="rId3">
            <a:extLst/>
          </a:blip>
          <a:srcRect l="0" t="33" r="0" b="33"/>
          <a:stretch>
            <a:fillRect/>
          </a:stretch>
        </p:blipFill>
        <p:spPr>
          <a:xfrm>
            <a:off x="382267" y="5243444"/>
            <a:ext cx="1143001" cy="1271188"/>
          </a:xfrm>
          <a:prstGeom prst="rect">
            <a:avLst/>
          </a:prstGeom>
          <a:ln w="12700">
            <a:miter lim="400000"/>
          </a:ln>
        </p:spPr>
      </p:pic>
      <p:pic>
        <p:nvPicPr>
          <p:cNvPr id="210" name="leaf-alpha-upper-w-moveable_WC.png" descr="leaf-alpha-upper-w-moveable_WC.png"/>
          <p:cNvPicPr>
            <a:picLocks noChangeAspect="1"/>
          </p:cNvPicPr>
          <p:nvPr/>
        </p:nvPicPr>
        <p:blipFill>
          <a:blip r:embed="rId4">
            <a:extLst/>
          </a:blip>
          <a:srcRect l="0" t="33" r="0" b="33"/>
          <a:stretch>
            <a:fillRect/>
          </a:stretch>
        </p:blipFill>
        <p:spPr>
          <a:xfrm>
            <a:off x="1613743" y="5244116"/>
            <a:ext cx="1143001" cy="1271188"/>
          </a:xfrm>
          <a:prstGeom prst="rect">
            <a:avLst/>
          </a:prstGeom>
          <a:ln w="12700">
            <a:miter lim="400000"/>
          </a:ln>
        </p:spPr>
      </p:pic>
      <p:pic>
        <p:nvPicPr>
          <p:cNvPr id="211" name="leaf-alpha-upper-e-moveable_WC.png" descr="leaf-alpha-upper-e-moveable_WC.png"/>
          <p:cNvPicPr>
            <a:picLocks noChangeAspect="1"/>
          </p:cNvPicPr>
          <p:nvPr/>
        </p:nvPicPr>
        <p:blipFill>
          <a:blip r:embed="rId5">
            <a:extLst/>
          </a:blip>
          <a:stretch>
            <a:fillRect/>
          </a:stretch>
        </p:blipFill>
        <p:spPr>
          <a:xfrm>
            <a:off x="2845219" y="5246661"/>
            <a:ext cx="1143001" cy="1267441"/>
          </a:xfrm>
          <a:prstGeom prst="rect">
            <a:avLst/>
          </a:prstGeom>
          <a:ln w="12700">
            <a:miter lim="400000"/>
          </a:ln>
        </p:spPr>
      </p:pic>
      <p:pic>
        <p:nvPicPr>
          <p:cNvPr id="212" name="leaf-alpha-upper-r-moveable_WC.png" descr="leaf-alpha-upper-r-moveable_WC.png"/>
          <p:cNvPicPr>
            <a:picLocks noChangeAspect="1"/>
          </p:cNvPicPr>
          <p:nvPr/>
        </p:nvPicPr>
        <p:blipFill>
          <a:blip r:embed="rId6">
            <a:extLst/>
          </a:blip>
          <a:srcRect l="0" t="33" r="0" b="33"/>
          <a:stretch>
            <a:fillRect/>
          </a:stretch>
        </p:blipFill>
        <p:spPr>
          <a:xfrm>
            <a:off x="4076695" y="5245459"/>
            <a:ext cx="1143001" cy="1271187"/>
          </a:xfrm>
          <a:prstGeom prst="rect">
            <a:avLst/>
          </a:prstGeom>
          <a:ln w="12700">
            <a:miter lim="400000"/>
          </a:ln>
        </p:spPr>
      </p:pic>
      <p:pic>
        <p:nvPicPr>
          <p:cNvPr id="213" name="leaf-alpha-upper-t-moveable_WC.png" descr="leaf-alpha-upper-t-moveable_WC.png"/>
          <p:cNvPicPr>
            <a:picLocks noChangeAspect="1"/>
          </p:cNvPicPr>
          <p:nvPr/>
        </p:nvPicPr>
        <p:blipFill>
          <a:blip r:embed="rId7">
            <a:extLst/>
          </a:blip>
          <a:srcRect l="0" t="33" r="0" b="33"/>
          <a:stretch>
            <a:fillRect/>
          </a:stretch>
        </p:blipFill>
        <p:spPr>
          <a:xfrm>
            <a:off x="5308171" y="5246130"/>
            <a:ext cx="1143001" cy="1271188"/>
          </a:xfrm>
          <a:prstGeom prst="rect">
            <a:avLst/>
          </a:prstGeom>
          <a:ln w="12700">
            <a:miter lim="400000"/>
          </a:ln>
        </p:spPr>
      </p:pic>
      <p:pic>
        <p:nvPicPr>
          <p:cNvPr id="214" name="leaf-alpha-upper-y-moveable_WC.png" descr="leaf-alpha-upper-y-moveable_WC.png"/>
          <p:cNvPicPr>
            <a:picLocks noChangeAspect="1"/>
          </p:cNvPicPr>
          <p:nvPr/>
        </p:nvPicPr>
        <p:blipFill>
          <a:blip r:embed="rId8">
            <a:extLst/>
          </a:blip>
          <a:srcRect l="0" t="33" r="0" b="33"/>
          <a:stretch>
            <a:fillRect/>
          </a:stretch>
        </p:blipFill>
        <p:spPr>
          <a:xfrm>
            <a:off x="6539647" y="5246801"/>
            <a:ext cx="1143001" cy="1271188"/>
          </a:xfrm>
          <a:prstGeom prst="rect">
            <a:avLst/>
          </a:prstGeom>
          <a:ln w="12700">
            <a:miter lim="400000"/>
          </a:ln>
        </p:spPr>
      </p:pic>
      <p:pic>
        <p:nvPicPr>
          <p:cNvPr id="215" name="leaf-alpha-upper-u-moveable_WC.png" descr="leaf-alpha-upper-u-moveable_WC.png"/>
          <p:cNvPicPr>
            <a:picLocks noChangeAspect="1"/>
          </p:cNvPicPr>
          <p:nvPr/>
        </p:nvPicPr>
        <p:blipFill>
          <a:blip r:embed="rId9">
            <a:extLst/>
          </a:blip>
          <a:srcRect l="0" t="33" r="0" b="33"/>
          <a:stretch>
            <a:fillRect/>
          </a:stretch>
        </p:blipFill>
        <p:spPr>
          <a:xfrm>
            <a:off x="7771123" y="5247471"/>
            <a:ext cx="1143001" cy="1271188"/>
          </a:xfrm>
          <a:prstGeom prst="rect">
            <a:avLst/>
          </a:prstGeom>
          <a:ln w="12700">
            <a:miter lim="400000"/>
          </a:ln>
        </p:spPr>
      </p:pic>
      <p:pic>
        <p:nvPicPr>
          <p:cNvPr id="216" name="leaf-alpha-upper-i-moveable_WC.png" descr="leaf-alpha-upper-i-moveable_WC.png"/>
          <p:cNvPicPr>
            <a:picLocks noChangeAspect="1"/>
          </p:cNvPicPr>
          <p:nvPr/>
        </p:nvPicPr>
        <p:blipFill>
          <a:blip r:embed="rId10">
            <a:extLst/>
          </a:blip>
          <a:srcRect l="0" t="0" r="0" b="0"/>
          <a:stretch>
            <a:fillRect/>
          </a:stretch>
        </p:blipFill>
        <p:spPr>
          <a:xfrm>
            <a:off x="9002985" y="5248144"/>
            <a:ext cx="1142227" cy="1271187"/>
          </a:xfrm>
          <a:prstGeom prst="rect">
            <a:avLst/>
          </a:prstGeom>
          <a:ln w="12700">
            <a:miter lim="400000"/>
          </a:ln>
        </p:spPr>
      </p:pic>
      <p:pic>
        <p:nvPicPr>
          <p:cNvPr id="217" name="leaf-alpha-upper-o-moveable_WC.png" descr="leaf-alpha-upper-o-moveable_WC.png"/>
          <p:cNvPicPr>
            <a:picLocks noChangeAspect="1"/>
          </p:cNvPicPr>
          <p:nvPr/>
        </p:nvPicPr>
        <p:blipFill>
          <a:blip r:embed="rId11">
            <a:extLst/>
          </a:blip>
          <a:srcRect l="0" t="33" r="0" b="33"/>
          <a:stretch>
            <a:fillRect/>
          </a:stretch>
        </p:blipFill>
        <p:spPr>
          <a:xfrm>
            <a:off x="10247659" y="5245339"/>
            <a:ext cx="1143001" cy="1271188"/>
          </a:xfrm>
          <a:prstGeom prst="rect">
            <a:avLst/>
          </a:prstGeom>
          <a:ln w="12700">
            <a:miter lim="400000"/>
          </a:ln>
        </p:spPr>
      </p:pic>
      <p:pic>
        <p:nvPicPr>
          <p:cNvPr id="218" name="leaf-alpha-upper-p-moveable_WC.png" descr="leaf-alpha-upper-p-moveable_WC.png"/>
          <p:cNvPicPr>
            <a:picLocks noChangeAspect="1"/>
          </p:cNvPicPr>
          <p:nvPr/>
        </p:nvPicPr>
        <p:blipFill>
          <a:blip r:embed="rId12">
            <a:extLst/>
          </a:blip>
          <a:srcRect l="0" t="33" r="0" b="33"/>
          <a:stretch>
            <a:fillRect/>
          </a:stretch>
        </p:blipFill>
        <p:spPr>
          <a:xfrm>
            <a:off x="11465550" y="5249486"/>
            <a:ext cx="1143001" cy="1271188"/>
          </a:xfrm>
          <a:prstGeom prst="rect">
            <a:avLst/>
          </a:prstGeom>
          <a:ln w="12700">
            <a:miter lim="400000"/>
          </a:ln>
        </p:spPr>
      </p:pic>
      <p:pic>
        <p:nvPicPr>
          <p:cNvPr id="219" name="leaf-alpha-upper-a-moveable_WC.png" descr="leaf-alpha-upper-a-moveable_WC.png"/>
          <p:cNvPicPr>
            <a:picLocks noChangeAspect="1"/>
          </p:cNvPicPr>
          <p:nvPr/>
        </p:nvPicPr>
        <p:blipFill>
          <a:blip r:embed="rId13">
            <a:extLst/>
          </a:blip>
          <a:srcRect l="0" t="0" r="0" b="0"/>
          <a:stretch>
            <a:fillRect/>
          </a:stretch>
        </p:blipFill>
        <p:spPr>
          <a:xfrm>
            <a:off x="991015" y="6665166"/>
            <a:ext cx="1143001" cy="1267440"/>
          </a:xfrm>
          <a:prstGeom prst="rect">
            <a:avLst/>
          </a:prstGeom>
          <a:ln w="12700">
            <a:miter lim="400000"/>
          </a:ln>
        </p:spPr>
      </p:pic>
      <p:pic>
        <p:nvPicPr>
          <p:cNvPr id="220" name="leaf-alpha-upper-s-moveable_WC.png" descr="leaf-alpha-upper-s-moveable_WC.png"/>
          <p:cNvPicPr>
            <a:picLocks noChangeAspect="1"/>
          </p:cNvPicPr>
          <p:nvPr/>
        </p:nvPicPr>
        <p:blipFill>
          <a:blip r:embed="rId14">
            <a:extLst/>
          </a:blip>
          <a:srcRect l="0" t="33" r="0" b="33"/>
          <a:stretch>
            <a:fillRect/>
          </a:stretch>
        </p:blipFill>
        <p:spPr>
          <a:xfrm>
            <a:off x="2222491" y="6663965"/>
            <a:ext cx="1143001" cy="1271188"/>
          </a:xfrm>
          <a:prstGeom prst="rect">
            <a:avLst/>
          </a:prstGeom>
          <a:ln w="12700">
            <a:miter lim="400000"/>
          </a:ln>
        </p:spPr>
      </p:pic>
      <p:pic>
        <p:nvPicPr>
          <p:cNvPr id="221" name="leaf-alpha-upper-d-moveable_WC.png" descr="leaf-alpha-upper-d-moveable_WC.png"/>
          <p:cNvPicPr>
            <a:picLocks noChangeAspect="1"/>
          </p:cNvPicPr>
          <p:nvPr/>
        </p:nvPicPr>
        <p:blipFill>
          <a:blip r:embed="rId15">
            <a:extLst/>
          </a:blip>
          <a:srcRect l="380" t="0" r="380" b="0"/>
          <a:stretch>
            <a:fillRect/>
          </a:stretch>
        </p:blipFill>
        <p:spPr>
          <a:xfrm>
            <a:off x="3453967" y="6661651"/>
            <a:ext cx="1143001" cy="1277156"/>
          </a:xfrm>
          <a:prstGeom prst="rect">
            <a:avLst/>
          </a:prstGeom>
          <a:ln w="12700">
            <a:miter lim="400000"/>
          </a:ln>
        </p:spPr>
      </p:pic>
      <p:pic>
        <p:nvPicPr>
          <p:cNvPr id="222" name="leaf-alpha-upper-f-moveable_WC.png" descr="leaf-alpha-upper-f-moveable_WC.png"/>
          <p:cNvPicPr>
            <a:picLocks noChangeAspect="1"/>
          </p:cNvPicPr>
          <p:nvPr/>
        </p:nvPicPr>
        <p:blipFill>
          <a:blip r:embed="rId16">
            <a:extLst/>
          </a:blip>
          <a:stretch>
            <a:fillRect/>
          </a:stretch>
        </p:blipFill>
        <p:spPr>
          <a:xfrm>
            <a:off x="4700839" y="6666651"/>
            <a:ext cx="1141758" cy="1271188"/>
          </a:xfrm>
          <a:prstGeom prst="rect">
            <a:avLst/>
          </a:prstGeom>
          <a:ln w="12700">
            <a:miter lim="400000"/>
          </a:ln>
        </p:spPr>
      </p:pic>
      <p:pic>
        <p:nvPicPr>
          <p:cNvPr id="223" name="leaf-alpha-upper-g-moveable_WC.png" descr="leaf-alpha-upper-g-moveable_WC.png"/>
          <p:cNvPicPr>
            <a:picLocks noChangeAspect="1"/>
          </p:cNvPicPr>
          <p:nvPr/>
        </p:nvPicPr>
        <p:blipFill>
          <a:blip r:embed="rId17">
            <a:extLst/>
          </a:blip>
          <a:srcRect l="0" t="0" r="0" b="0"/>
          <a:stretch>
            <a:fillRect/>
          </a:stretch>
        </p:blipFill>
        <p:spPr>
          <a:xfrm>
            <a:off x="5916918" y="6667852"/>
            <a:ext cx="1143001" cy="1267441"/>
          </a:xfrm>
          <a:prstGeom prst="rect">
            <a:avLst/>
          </a:prstGeom>
          <a:ln w="12700">
            <a:miter lim="400000"/>
          </a:ln>
        </p:spPr>
      </p:pic>
      <p:pic>
        <p:nvPicPr>
          <p:cNvPr id="224" name="leaf-alpha-upper-h-moveable_WC.png" descr="leaf-alpha-upper-h-moveable_WC.png"/>
          <p:cNvPicPr>
            <a:picLocks noChangeAspect="1"/>
          </p:cNvPicPr>
          <p:nvPr/>
        </p:nvPicPr>
        <p:blipFill>
          <a:blip r:embed="rId18">
            <a:extLst/>
          </a:blip>
          <a:srcRect l="0" t="0" r="0" b="0"/>
          <a:stretch>
            <a:fillRect/>
          </a:stretch>
        </p:blipFill>
        <p:spPr>
          <a:xfrm>
            <a:off x="7148394" y="6668523"/>
            <a:ext cx="1143001" cy="1267441"/>
          </a:xfrm>
          <a:prstGeom prst="rect">
            <a:avLst/>
          </a:prstGeom>
          <a:ln w="12700">
            <a:miter lim="400000"/>
          </a:ln>
        </p:spPr>
      </p:pic>
      <p:pic>
        <p:nvPicPr>
          <p:cNvPr id="225" name="leaf-alpha-upper-j-moveable_WC.png" descr="leaf-alpha-upper-j-moveable_WC.png"/>
          <p:cNvPicPr>
            <a:picLocks noChangeAspect="1"/>
          </p:cNvPicPr>
          <p:nvPr/>
        </p:nvPicPr>
        <p:blipFill>
          <a:blip r:embed="rId19">
            <a:extLst/>
          </a:blip>
          <a:srcRect l="0" t="0" r="0" b="0"/>
          <a:stretch>
            <a:fillRect/>
          </a:stretch>
        </p:blipFill>
        <p:spPr>
          <a:xfrm>
            <a:off x="8380257" y="6667320"/>
            <a:ext cx="1142227" cy="1271188"/>
          </a:xfrm>
          <a:prstGeom prst="rect">
            <a:avLst/>
          </a:prstGeom>
          <a:ln w="12700">
            <a:miter lim="400000"/>
          </a:ln>
        </p:spPr>
      </p:pic>
      <p:pic>
        <p:nvPicPr>
          <p:cNvPr id="226" name="leaf-alpha-upper-k-moveable_WC.png" descr="leaf-alpha-upper-k-moveable_WC.png"/>
          <p:cNvPicPr>
            <a:picLocks noChangeAspect="1"/>
          </p:cNvPicPr>
          <p:nvPr/>
        </p:nvPicPr>
        <p:blipFill>
          <a:blip r:embed="rId20">
            <a:extLst/>
          </a:blip>
          <a:srcRect l="0" t="0" r="0" b="0"/>
          <a:stretch>
            <a:fillRect/>
          </a:stretch>
        </p:blipFill>
        <p:spPr>
          <a:xfrm>
            <a:off x="9611732" y="6667992"/>
            <a:ext cx="1142227" cy="1271188"/>
          </a:xfrm>
          <a:prstGeom prst="rect">
            <a:avLst/>
          </a:prstGeom>
          <a:ln w="12700">
            <a:miter lim="400000"/>
          </a:ln>
        </p:spPr>
      </p:pic>
      <p:pic>
        <p:nvPicPr>
          <p:cNvPr id="227" name="leaf-alpha-upper-l-moveable_WC.png" descr="leaf-alpha-upper-l-moveable_WC.png"/>
          <p:cNvPicPr>
            <a:picLocks noChangeAspect="1"/>
          </p:cNvPicPr>
          <p:nvPr/>
        </p:nvPicPr>
        <p:blipFill>
          <a:blip r:embed="rId21">
            <a:extLst/>
          </a:blip>
          <a:srcRect l="0" t="33" r="0" b="33"/>
          <a:stretch>
            <a:fillRect/>
          </a:stretch>
        </p:blipFill>
        <p:spPr>
          <a:xfrm>
            <a:off x="10842821" y="6668662"/>
            <a:ext cx="1143001" cy="1271188"/>
          </a:xfrm>
          <a:prstGeom prst="rect">
            <a:avLst/>
          </a:prstGeom>
          <a:ln w="12700">
            <a:miter lim="400000"/>
          </a:ln>
        </p:spPr>
      </p:pic>
      <p:pic>
        <p:nvPicPr>
          <p:cNvPr id="228" name="leaf-alpha-upper-z-moveable_WC.png" descr="leaf-alpha-upper-z-moveable_WC.png"/>
          <p:cNvPicPr>
            <a:picLocks noChangeAspect="1"/>
          </p:cNvPicPr>
          <p:nvPr/>
        </p:nvPicPr>
        <p:blipFill>
          <a:blip r:embed="rId22">
            <a:extLst/>
          </a:blip>
          <a:srcRect l="0" t="54" r="0" b="54"/>
          <a:stretch>
            <a:fillRect/>
          </a:stretch>
        </p:blipFill>
        <p:spPr>
          <a:xfrm>
            <a:off x="2222490" y="8088808"/>
            <a:ext cx="1143001" cy="1271188"/>
          </a:xfrm>
          <a:prstGeom prst="rect">
            <a:avLst/>
          </a:prstGeom>
          <a:ln w="12700">
            <a:miter lim="400000"/>
          </a:ln>
        </p:spPr>
      </p:pic>
      <p:pic>
        <p:nvPicPr>
          <p:cNvPr id="229" name="leaf-alpha-upper-x-moveable_WC.png" descr="leaf-alpha-upper-x-moveable_WC.png"/>
          <p:cNvPicPr>
            <a:picLocks noChangeAspect="1"/>
          </p:cNvPicPr>
          <p:nvPr/>
        </p:nvPicPr>
        <p:blipFill>
          <a:blip r:embed="rId23">
            <a:extLst/>
          </a:blip>
          <a:srcRect l="0" t="33" r="0" b="33"/>
          <a:stretch>
            <a:fillRect/>
          </a:stretch>
        </p:blipFill>
        <p:spPr>
          <a:xfrm>
            <a:off x="3453966" y="8089480"/>
            <a:ext cx="1143001" cy="1271188"/>
          </a:xfrm>
          <a:prstGeom prst="rect">
            <a:avLst/>
          </a:prstGeom>
          <a:ln w="12700">
            <a:miter lim="400000"/>
          </a:ln>
        </p:spPr>
      </p:pic>
      <p:pic>
        <p:nvPicPr>
          <p:cNvPr id="230" name="leaf-alpha-upper-c-moveable_WC.png" descr="leaf-alpha-upper-c-moveable_WC.png"/>
          <p:cNvPicPr>
            <a:picLocks noChangeAspect="1"/>
          </p:cNvPicPr>
          <p:nvPr/>
        </p:nvPicPr>
        <p:blipFill>
          <a:blip r:embed="rId24">
            <a:extLst/>
          </a:blip>
          <a:stretch>
            <a:fillRect/>
          </a:stretch>
        </p:blipFill>
        <p:spPr>
          <a:xfrm>
            <a:off x="4685442" y="8092025"/>
            <a:ext cx="1143001" cy="1267440"/>
          </a:xfrm>
          <a:prstGeom prst="rect">
            <a:avLst/>
          </a:prstGeom>
          <a:ln w="12700">
            <a:miter lim="400000"/>
          </a:ln>
        </p:spPr>
      </p:pic>
      <p:pic>
        <p:nvPicPr>
          <p:cNvPr id="231" name="leaf-alpha-upper-v-moveable_WC.png" descr="leaf-alpha-upper-v-moveable_WC.png"/>
          <p:cNvPicPr>
            <a:picLocks noChangeAspect="1"/>
          </p:cNvPicPr>
          <p:nvPr/>
        </p:nvPicPr>
        <p:blipFill>
          <a:blip r:embed="rId25">
            <a:extLst/>
          </a:blip>
          <a:srcRect l="0" t="33" r="0" b="33"/>
          <a:stretch>
            <a:fillRect/>
          </a:stretch>
        </p:blipFill>
        <p:spPr>
          <a:xfrm>
            <a:off x="5916918" y="8090822"/>
            <a:ext cx="1143001" cy="1271188"/>
          </a:xfrm>
          <a:prstGeom prst="rect">
            <a:avLst/>
          </a:prstGeom>
          <a:ln w="12700">
            <a:miter lim="400000"/>
          </a:ln>
        </p:spPr>
      </p:pic>
      <p:pic>
        <p:nvPicPr>
          <p:cNvPr id="232" name="leaf-alpha-upper-b-moveable_WC.png" descr="leaf-alpha-upper-b-moveable_WC.png"/>
          <p:cNvPicPr>
            <a:picLocks noChangeAspect="1"/>
          </p:cNvPicPr>
          <p:nvPr/>
        </p:nvPicPr>
        <p:blipFill>
          <a:blip r:embed="rId26">
            <a:extLst/>
          </a:blip>
          <a:srcRect l="0" t="0" r="0" b="0"/>
          <a:stretch>
            <a:fillRect/>
          </a:stretch>
        </p:blipFill>
        <p:spPr>
          <a:xfrm>
            <a:off x="7148393" y="8093368"/>
            <a:ext cx="1143001" cy="1267441"/>
          </a:xfrm>
          <a:prstGeom prst="rect">
            <a:avLst/>
          </a:prstGeom>
          <a:ln w="12700">
            <a:miter lim="400000"/>
          </a:ln>
        </p:spPr>
      </p:pic>
      <p:pic>
        <p:nvPicPr>
          <p:cNvPr id="233" name="leaf-alpha-upper-n-moveable_WC.png" descr="leaf-alpha-upper-n-moveable_WC.png"/>
          <p:cNvPicPr>
            <a:picLocks noChangeAspect="1"/>
          </p:cNvPicPr>
          <p:nvPr/>
        </p:nvPicPr>
        <p:blipFill>
          <a:blip r:embed="rId27">
            <a:extLst/>
          </a:blip>
          <a:srcRect l="0" t="33" r="0" b="33"/>
          <a:stretch>
            <a:fillRect/>
          </a:stretch>
        </p:blipFill>
        <p:spPr>
          <a:xfrm>
            <a:off x="8379869" y="8092166"/>
            <a:ext cx="1143001" cy="1271188"/>
          </a:xfrm>
          <a:prstGeom prst="rect">
            <a:avLst/>
          </a:prstGeom>
          <a:ln w="12700">
            <a:miter lim="400000"/>
          </a:ln>
        </p:spPr>
      </p:pic>
      <p:pic>
        <p:nvPicPr>
          <p:cNvPr id="234" name="leaf-alpha-upper-m-moveable_WC.png" descr="leaf-alpha-upper-m-moveable_WC.png"/>
          <p:cNvPicPr>
            <a:picLocks noChangeAspect="1"/>
          </p:cNvPicPr>
          <p:nvPr/>
        </p:nvPicPr>
        <p:blipFill>
          <a:blip r:embed="rId28">
            <a:extLst/>
          </a:blip>
          <a:srcRect l="0" t="33" r="0" b="33"/>
          <a:stretch>
            <a:fillRect/>
          </a:stretch>
        </p:blipFill>
        <p:spPr>
          <a:xfrm>
            <a:off x="9611345" y="8092836"/>
            <a:ext cx="1143001" cy="1271187"/>
          </a:xfrm>
          <a:prstGeom prst="rect">
            <a:avLst/>
          </a:prstGeom>
          <a:ln w="12700">
            <a:miter lim="400000"/>
          </a:ln>
        </p:spPr>
      </p:pic>
      <p:sp>
        <p:nvSpPr>
          <p:cNvPr id="235" name="Rectangle"/>
          <p:cNvSpPr/>
          <p:nvPr/>
        </p:nvSpPr>
        <p:spPr>
          <a:xfrm>
            <a:off x="7784932" y="1158345"/>
            <a:ext cx="3592315" cy="1297121"/>
          </a:xfrm>
          <a:prstGeom prst="rect">
            <a:avLst/>
          </a:prstGeom>
          <a:solidFill>
            <a:srgbClr val="D6D5D5"/>
          </a:solidFill>
          <a:ln w="25400">
            <a:solidFill>
              <a:srgbClr val="000000"/>
            </a:solidFill>
            <a:miter lim="400000"/>
          </a:ln>
        </p:spPr>
        <p:txBody>
          <a:bodyPr lIns="50800" tIns="50800" rIns="50800" bIns="50800" anchor="ctr"/>
          <a:lstStyle/>
          <a:p>
            <a:pPr>
              <a:defRPr b="0" sz="7000">
                <a:latin typeface="KG Red Hands"/>
                <a:ea typeface="KG Red Hands"/>
                <a:cs typeface="KG Red Hands"/>
                <a:sym typeface="KG Red Hands"/>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37" name="leaf-alpha-upper-q-moveable_WC.png" descr="leaf-alpha-upper-q-moveable_WC.png"/>
          <p:cNvPicPr>
            <a:picLocks noChangeAspect="1"/>
          </p:cNvPicPr>
          <p:nvPr/>
        </p:nvPicPr>
        <p:blipFill>
          <a:blip r:embed="rId3">
            <a:extLst/>
          </a:blip>
          <a:srcRect l="0" t="33" r="0" b="33"/>
          <a:stretch>
            <a:fillRect/>
          </a:stretch>
        </p:blipFill>
        <p:spPr>
          <a:xfrm>
            <a:off x="389258" y="5248292"/>
            <a:ext cx="1143001" cy="1271188"/>
          </a:xfrm>
          <a:prstGeom prst="rect">
            <a:avLst/>
          </a:prstGeom>
          <a:ln w="12700">
            <a:miter lim="400000"/>
          </a:ln>
        </p:spPr>
      </p:pic>
      <p:pic>
        <p:nvPicPr>
          <p:cNvPr id="238" name="leaf-alpha-upper-w-moveable_WC.png" descr="leaf-alpha-upper-w-moveable_WC.png"/>
          <p:cNvPicPr>
            <a:picLocks noChangeAspect="1"/>
          </p:cNvPicPr>
          <p:nvPr/>
        </p:nvPicPr>
        <p:blipFill>
          <a:blip r:embed="rId4">
            <a:extLst/>
          </a:blip>
          <a:srcRect l="0" t="33" r="0" b="33"/>
          <a:stretch>
            <a:fillRect/>
          </a:stretch>
        </p:blipFill>
        <p:spPr>
          <a:xfrm>
            <a:off x="1620734" y="5248964"/>
            <a:ext cx="1143001" cy="1271188"/>
          </a:xfrm>
          <a:prstGeom prst="rect">
            <a:avLst/>
          </a:prstGeom>
          <a:ln w="12700">
            <a:miter lim="400000"/>
          </a:ln>
        </p:spPr>
      </p:pic>
      <p:pic>
        <p:nvPicPr>
          <p:cNvPr id="239" name="leaf-alpha-upper-e-moveable_WC.png" descr="leaf-alpha-upper-e-moveable_WC.png"/>
          <p:cNvPicPr>
            <a:picLocks noChangeAspect="1"/>
          </p:cNvPicPr>
          <p:nvPr/>
        </p:nvPicPr>
        <p:blipFill>
          <a:blip r:embed="rId5">
            <a:extLst/>
          </a:blip>
          <a:stretch>
            <a:fillRect/>
          </a:stretch>
        </p:blipFill>
        <p:spPr>
          <a:xfrm>
            <a:off x="2852210" y="5251509"/>
            <a:ext cx="1143001" cy="1267441"/>
          </a:xfrm>
          <a:prstGeom prst="rect">
            <a:avLst/>
          </a:prstGeom>
          <a:ln w="12700">
            <a:miter lim="400000"/>
          </a:ln>
        </p:spPr>
      </p:pic>
      <p:pic>
        <p:nvPicPr>
          <p:cNvPr id="240" name="leaf-alpha-upper-r-moveable_WC.png" descr="leaf-alpha-upper-r-moveable_WC.png"/>
          <p:cNvPicPr>
            <a:picLocks noChangeAspect="1"/>
          </p:cNvPicPr>
          <p:nvPr/>
        </p:nvPicPr>
        <p:blipFill>
          <a:blip r:embed="rId6">
            <a:extLst/>
          </a:blip>
          <a:srcRect l="0" t="33" r="0" b="33"/>
          <a:stretch>
            <a:fillRect/>
          </a:stretch>
        </p:blipFill>
        <p:spPr>
          <a:xfrm>
            <a:off x="4083686" y="5250307"/>
            <a:ext cx="1143001" cy="1271188"/>
          </a:xfrm>
          <a:prstGeom prst="rect">
            <a:avLst/>
          </a:prstGeom>
          <a:ln w="12700">
            <a:miter lim="400000"/>
          </a:ln>
        </p:spPr>
      </p:pic>
      <p:pic>
        <p:nvPicPr>
          <p:cNvPr id="241" name="leaf-alpha-upper-t-moveable_WC.png" descr="leaf-alpha-upper-t-moveable_WC.png"/>
          <p:cNvPicPr>
            <a:picLocks noChangeAspect="1"/>
          </p:cNvPicPr>
          <p:nvPr/>
        </p:nvPicPr>
        <p:blipFill>
          <a:blip r:embed="rId7">
            <a:extLst/>
          </a:blip>
          <a:srcRect l="0" t="33" r="0" b="33"/>
          <a:stretch>
            <a:fillRect/>
          </a:stretch>
        </p:blipFill>
        <p:spPr>
          <a:xfrm>
            <a:off x="5315162" y="5250978"/>
            <a:ext cx="1143001" cy="1271188"/>
          </a:xfrm>
          <a:prstGeom prst="rect">
            <a:avLst/>
          </a:prstGeom>
          <a:ln w="12700">
            <a:miter lim="400000"/>
          </a:ln>
        </p:spPr>
      </p:pic>
      <p:pic>
        <p:nvPicPr>
          <p:cNvPr id="242" name="leaf-alpha-upper-y-moveable_WC.png" descr="leaf-alpha-upper-y-moveable_WC.png"/>
          <p:cNvPicPr>
            <a:picLocks noChangeAspect="1"/>
          </p:cNvPicPr>
          <p:nvPr/>
        </p:nvPicPr>
        <p:blipFill>
          <a:blip r:embed="rId8">
            <a:extLst/>
          </a:blip>
          <a:srcRect l="0" t="33" r="0" b="33"/>
          <a:stretch>
            <a:fillRect/>
          </a:stretch>
        </p:blipFill>
        <p:spPr>
          <a:xfrm>
            <a:off x="6546638" y="5251650"/>
            <a:ext cx="1143001" cy="1271188"/>
          </a:xfrm>
          <a:prstGeom prst="rect">
            <a:avLst/>
          </a:prstGeom>
          <a:ln w="12700">
            <a:miter lim="400000"/>
          </a:ln>
        </p:spPr>
      </p:pic>
      <p:pic>
        <p:nvPicPr>
          <p:cNvPr id="243" name="leaf-alpha-upper-u-moveable_WC.png" descr="leaf-alpha-upper-u-moveable_WC.png"/>
          <p:cNvPicPr>
            <a:picLocks noChangeAspect="1"/>
          </p:cNvPicPr>
          <p:nvPr/>
        </p:nvPicPr>
        <p:blipFill>
          <a:blip r:embed="rId9">
            <a:extLst/>
          </a:blip>
          <a:srcRect l="0" t="33" r="0" b="33"/>
          <a:stretch>
            <a:fillRect/>
          </a:stretch>
        </p:blipFill>
        <p:spPr>
          <a:xfrm>
            <a:off x="7778114" y="5252319"/>
            <a:ext cx="1143001" cy="1271188"/>
          </a:xfrm>
          <a:prstGeom prst="rect">
            <a:avLst/>
          </a:prstGeom>
          <a:ln w="12700">
            <a:miter lim="400000"/>
          </a:ln>
        </p:spPr>
      </p:pic>
      <p:pic>
        <p:nvPicPr>
          <p:cNvPr id="244" name="leaf-alpha-upper-i-moveable_WC.png" descr="leaf-alpha-upper-i-moveable_WC.png"/>
          <p:cNvPicPr>
            <a:picLocks noChangeAspect="1"/>
          </p:cNvPicPr>
          <p:nvPr/>
        </p:nvPicPr>
        <p:blipFill>
          <a:blip r:embed="rId10">
            <a:extLst/>
          </a:blip>
          <a:srcRect l="0" t="0" r="0" b="0"/>
          <a:stretch>
            <a:fillRect/>
          </a:stretch>
        </p:blipFill>
        <p:spPr>
          <a:xfrm>
            <a:off x="9009976" y="5252992"/>
            <a:ext cx="1142227" cy="1271188"/>
          </a:xfrm>
          <a:prstGeom prst="rect">
            <a:avLst/>
          </a:prstGeom>
          <a:ln w="12700">
            <a:miter lim="400000"/>
          </a:ln>
        </p:spPr>
      </p:pic>
      <p:pic>
        <p:nvPicPr>
          <p:cNvPr id="245" name="leaf-alpha-upper-o-moveable_WC.png" descr="leaf-alpha-upper-o-moveable_WC.png"/>
          <p:cNvPicPr>
            <a:picLocks noChangeAspect="1"/>
          </p:cNvPicPr>
          <p:nvPr/>
        </p:nvPicPr>
        <p:blipFill>
          <a:blip r:embed="rId11">
            <a:extLst/>
          </a:blip>
          <a:srcRect l="0" t="33" r="0" b="33"/>
          <a:stretch>
            <a:fillRect/>
          </a:stretch>
        </p:blipFill>
        <p:spPr>
          <a:xfrm>
            <a:off x="10241065" y="5253662"/>
            <a:ext cx="1143001" cy="1271188"/>
          </a:xfrm>
          <a:prstGeom prst="rect">
            <a:avLst/>
          </a:prstGeom>
          <a:ln w="12700">
            <a:miter lim="400000"/>
          </a:ln>
        </p:spPr>
      </p:pic>
      <p:pic>
        <p:nvPicPr>
          <p:cNvPr id="246" name="leaf-alpha-upper-p-moveable_WC.png" descr="leaf-alpha-upper-p-moveable_WC.png"/>
          <p:cNvPicPr>
            <a:picLocks noChangeAspect="1"/>
          </p:cNvPicPr>
          <p:nvPr/>
        </p:nvPicPr>
        <p:blipFill>
          <a:blip r:embed="rId12">
            <a:extLst/>
          </a:blip>
          <a:srcRect l="0" t="33" r="0" b="33"/>
          <a:stretch>
            <a:fillRect/>
          </a:stretch>
        </p:blipFill>
        <p:spPr>
          <a:xfrm>
            <a:off x="11472541" y="5254334"/>
            <a:ext cx="1143001" cy="1271188"/>
          </a:xfrm>
          <a:prstGeom prst="rect">
            <a:avLst/>
          </a:prstGeom>
          <a:ln w="12700">
            <a:miter lim="400000"/>
          </a:ln>
        </p:spPr>
      </p:pic>
      <p:pic>
        <p:nvPicPr>
          <p:cNvPr id="247" name="leaf-alpha-upper-a-moveable_WC.png" descr="leaf-alpha-upper-a-moveable_WC.png"/>
          <p:cNvPicPr>
            <a:picLocks noChangeAspect="1"/>
          </p:cNvPicPr>
          <p:nvPr/>
        </p:nvPicPr>
        <p:blipFill>
          <a:blip r:embed="rId13">
            <a:extLst/>
          </a:blip>
          <a:srcRect l="0" t="0" r="0" b="0"/>
          <a:stretch>
            <a:fillRect/>
          </a:stretch>
        </p:blipFill>
        <p:spPr>
          <a:xfrm>
            <a:off x="998006" y="6670013"/>
            <a:ext cx="1143001" cy="1267441"/>
          </a:xfrm>
          <a:prstGeom prst="rect">
            <a:avLst/>
          </a:prstGeom>
          <a:ln w="12700">
            <a:miter lim="400000"/>
          </a:ln>
        </p:spPr>
      </p:pic>
      <p:pic>
        <p:nvPicPr>
          <p:cNvPr id="248" name="leaf-alpha-upper-s-moveable_WC.png" descr="leaf-alpha-upper-s-moveable_WC.png"/>
          <p:cNvPicPr>
            <a:picLocks noChangeAspect="1"/>
          </p:cNvPicPr>
          <p:nvPr/>
        </p:nvPicPr>
        <p:blipFill>
          <a:blip r:embed="rId14">
            <a:extLst/>
          </a:blip>
          <a:srcRect l="0" t="33" r="0" b="33"/>
          <a:stretch>
            <a:fillRect/>
          </a:stretch>
        </p:blipFill>
        <p:spPr>
          <a:xfrm>
            <a:off x="2229481" y="6668812"/>
            <a:ext cx="1143001" cy="1271188"/>
          </a:xfrm>
          <a:prstGeom prst="rect">
            <a:avLst/>
          </a:prstGeom>
          <a:ln w="12700">
            <a:miter lim="400000"/>
          </a:ln>
        </p:spPr>
      </p:pic>
      <p:pic>
        <p:nvPicPr>
          <p:cNvPr id="249" name="leaf-alpha-upper-d-moveable_WC.png" descr="leaf-alpha-upper-d-moveable_WC.png"/>
          <p:cNvPicPr>
            <a:picLocks noChangeAspect="1"/>
          </p:cNvPicPr>
          <p:nvPr/>
        </p:nvPicPr>
        <p:blipFill>
          <a:blip r:embed="rId15">
            <a:extLst/>
          </a:blip>
          <a:srcRect l="380" t="0" r="380" b="0"/>
          <a:stretch>
            <a:fillRect/>
          </a:stretch>
        </p:blipFill>
        <p:spPr>
          <a:xfrm>
            <a:off x="3460957" y="6666499"/>
            <a:ext cx="1143001" cy="1277156"/>
          </a:xfrm>
          <a:prstGeom prst="rect">
            <a:avLst/>
          </a:prstGeom>
          <a:ln w="12700">
            <a:miter lim="400000"/>
          </a:ln>
        </p:spPr>
      </p:pic>
      <p:pic>
        <p:nvPicPr>
          <p:cNvPr id="250" name="leaf-alpha-upper-f-moveable_WC.png" descr="leaf-alpha-upper-f-moveable_WC.png"/>
          <p:cNvPicPr>
            <a:picLocks noChangeAspect="1"/>
          </p:cNvPicPr>
          <p:nvPr/>
        </p:nvPicPr>
        <p:blipFill>
          <a:blip r:embed="rId16">
            <a:extLst/>
          </a:blip>
          <a:stretch>
            <a:fillRect/>
          </a:stretch>
        </p:blipFill>
        <p:spPr>
          <a:xfrm>
            <a:off x="4693055" y="6670155"/>
            <a:ext cx="1141758" cy="1271188"/>
          </a:xfrm>
          <a:prstGeom prst="rect">
            <a:avLst/>
          </a:prstGeom>
          <a:ln w="12700">
            <a:miter lim="400000"/>
          </a:ln>
        </p:spPr>
      </p:pic>
      <p:pic>
        <p:nvPicPr>
          <p:cNvPr id="251" name="leaf-alpha-upper-g-moveable_WC.png" descr="leaf-alpha-upper-g-moveable_WC.png"/>
          <p:cNvPicPr>
            <a:picLocks noChangeAspect="1"/>
          </p:cNvPicPr>
          <p:nvPr/>
        </p:nvPicPr>
        <p:blipFill>
          <a:blip r:embed="rId17">
            <a:extLst/>
          </a:blip>
          <a:srcRect l="0" t="0" r="0" b="0"/>
          <a:stretch>
            <a:fillRect/>
          </a:stretch>
        </p:blipFill>
        <p:spPr>
          <a:xfrm>
            <a:off x="5923909" y="6672700"/>
            <a:ext cx="1143001" cy="1267440"/>
          </a:xfrm>
          <a:prstGeom prst="rect">
            <a:avLst/>
          </a:prstGeom>
          <a:ln w="12700">
            <a:miter lim="400000"/>
          </a:ln>
        </p:spPr>
      </p:pic>
      <p:pic>
        <p:nvPicPr>
          <p:cNvPr id="252" name="leaf-alpha-upper-h-moveable_WC.png" descr="leaf-alpha-upper-h-moveable_WC.png"/>
          <p:cNvPicPr>
            <a:picLocks noChangeAspect="1"/>
          </p:cNvPicPr>
          <p:nvPr/>
        </p:nvPicPr>
        <p:blipFill>
          <a:blip r:embed="rId18">
            <a:extLst/>
          </a:blip>
          <a:srcRect l="0" t="0" r="0" b="0"/>
          <a:stretch>
            <a:fillRect/>
          </a:stretch>
        </p:blipFill>
        <p:spPr>
          <a:xfrm>
            <a:off x="7155385" y="6673371"/>
            <a:ext cx="1143001" cy="1267441"/>
          </a:xfrm>
          <a:prstGeom prst="rect">
            <a:avLst/>
          </a:prstGeom>
          <a:ln w="12700">
            <a:miter lim="400000"/>
          </a:ln>
        </p:spPr>
      </p:pic>
      <p:pic>
        <p:nvPicPr>
          <p:cNvPr id="253" name="leaf-alpha-upper-j-moveable_WC.png" descr="leaf-alpha-upper-j-moveable_WC.png"/>
          <p:cNvPicPr>
            <a:picLocks noChangeAspect="1"/>
          </p:cNvPicPr>
          <p:nvPr/>
        </p:nvPicPr>
        <p:blipFill>
          <a:blip r:embed="rId19">
            <a:extLst/>
          </a:blip>
          <a:srcRect l="0" t="0" r="0" b="0"/>
          <a:stretch>
            <a:fillRect/>
          </a:stretch>
        </p:blipFill>
        <p:spPr>
          <a:xfrm>
            <a:off x="8387248" y="6672167"/>
            <a:ext cx="1142227" cy="1271188"/>
          </a:xfrm>
          <a:prstGeom prst="rect">
            <a:avLst/>
          </a:prstGeom>
          <a:ln w="12700">
            <a:miter lim="400000"/>
          </a:ln>
        </p:spPr>
      </p:pic>
      <p:pic>
        <p:nvPicPr>
          <p:cNvPr id="254" name="leaf-alpha-upper-k-moveable_WC.png" descr="leaf-alpha-upper-k-moveable_WC.png"/>
          <p:cNvPicPr>
            <a:picLocks noChangeAspect="1"/>
          </p:cNvPicPr>
          <p:nvPr/>
        </p:nvPicPr>
        <p:blipFill>
          <a:blip r:embed="rId20">
            <a:extLst/>
          </a:blip>
          <a:srcRect l="0" t="0" r="0" b="0"/>
          <a:stretch>
            <a:fillRect/>
          </a:stretch>
        </p:blipFill>
        <p:spPr>
          <a:xfrm>
            <a:off x="9618723" y="6672839"/>
            <a:ext cx="1142227" cy="1271188"/>
          </a:xfrm>
          <a:prstGeom prst="rect">
            <a:avLst/>
          </a:prstGeom>
          <a:ln w="12700">
            <a:miter lim="400000"/>
          </a:ln>
        </p:spPr>
      </p:pic>
      <p:pic>
        <p:nvPicPr>
          <p:cNvPr id="255" name="leaf-alpha-upper-l-moveable_WC.png" descr="leaf-alpha-upper-l-moveable_WC.png"/>
          <p:cNvPicPr>
            <a:picLocks noChangeAspect="1"/>
          </p:cNvPicPr>
          <p:nvPr/>
        </p:nvPicPr>
        <p:blipFill>
          <a:blip r:embed="rId21">
            <a:extLst/>
          </a:blip>
          <a:srcRect l="0" t="33" r="0" b="33"/>
          <a:stretch>
            <a:fillRect/>
          </a:stretch>
        </p:blipFill>
        <p:spPr>
          <a:xfrm>
            <a:off x="10849812" y="6673510"/>
            <a:ext cx="1143001" cy="1271188"/>
          </a:xfrm>
          <a:prstGeom prst="rect">
            <a:avLst/>
          </a:prstGeom>
          <a:ln w="12700">
            <a:miter lim="400000"/>
          </a:ln>
        </p:spPr>
      </p:pic>
      <p:pic>
        <p:nvPicPr>
          <p:cNvPr id="256" name="leaf-alpha-upper-z-moveable_WC.png" descr="leaf-alpha-upper-z-moveable_WC.png"/>
          <p:cNvPicPr>
            <a:picLocks noChangeAspect="1"/>
          </p:cNvPicPr>
          <p:nvPr/>
        </p:nvPicPr>
        <p:blipFill>
          <a:blip r:embed="rId22">
            <a:extLst/>
          </a:blip>
          <a:srcRect l="0" t="54" r="0" b="54"/>
          <a:stretch>
            <a:fillRect/>
          </a:stretch>
        </p:blipFill>
        <p:spPr>
          <a:xfrm>
            <a:off x="2229481" y="8093656"/>
            <a:ext cx="1143001" cy="1271188"/>
          </a:xfrm>
          <a:prstGeom prst="rect">
            <a:avLst/>
          </a:prstGeom>
          <a:ln w="12700">
            <a:miter lim="400000"/>
          </a:ln>
        </p:spPr>
      </p:pic>
      <p:pic>
        <p:nvPicPr>
          <p:cNvPr id="257" name="leaf-alpha-upper-x-moveable_WC.png" descr="leaf-alpha-upper-x-moveable_WC.png"/>
          <p:cNvPicPr>
            <a:picLocks noChangeAspect="1"/>
          </p:cNvPicPr>
          <p:nvPr/>
        </p:nvPicPr>
        <p:blipFill>
          <a:blip r:embed="rId23">
            <a:extLst/>
          </a:blip>
          <a:srcRect l="0" t="33" r="0" b="33"/>
          <a:stretch>
            <a:fillRect/>
          </a:stretch>
        </p:blipFill>
        <p:spPr>
          <a:xfrm>
            <a:off x="3460957" y="8094328"/>
            <a:ext cx="1143001" cy="1271188"/>
          </a:xfrm>
          <a:prstGeom prst="rect">
            <a:avLst/>
          </a:prstGeom>
          <a:ln w="12700">
            <a:miter lim="400000"/>
          </a:ln>
        </p:spPr>
      </p:pic>
      <p:pic>
        <p:nvPicPr>
          <p:cNvPr id="258" name="leaf-alpha-upper-c-moveable_WC.png" descr="leaf-alpha-upper-c-moveable_WC.png"/>
          <p:cNvPicPr>
            <a:picLocks noChangeAspect="1"/>
          </p:cNvPicPr>
          <p:nvPr/>
        </p:nvPicPr>
        <p:blipFill>
          <a:blip r:embed="rId24">
            <a:extLst/>
          </a:blip>
          <a:stretch>
            <a:fillRect/>
          </a:stretch>
        </p:blipFill>
        <p:spPr>
          <a:xfrm>
            <a:off x="4692433" y="8096873"/>
            <a:ext cx="1143001" cy="1267440"/>
          </a:xfrm>
          <a:prstGeom prst="rect">
            <a:avLst/>
          </a:prstGeom>
          <a:ln w="12700">
            <a:miter lim="400000"/>
          </a:ln>
        </p:spPr>
      </p:pic>
      <p:pic>
        <p:nvPicPr>
          <p:cNvPr id="259" name="leaf-alpha-upper-v-moveable_WC.png" descr="leaf-alpha-upper-v-moveable_WC.png"/>
          <p:cNvPicPr>
            <a:picLocks noChangeAspect="1"/>
          </p:cNvPicPr>
          <p:nvPr/>
        </p:nvPicPr>
        <p:blipFill>
          <a:blip r:embed="rId25">
            <a:extLst/>
          </a:blip>
          <a:srcRect l="0" t="33" r="0" b="33"/>
          <a:stretch>
            <a:fillRect/>
          </a:stretch>
        </p:blipFill>
        <p:spPr>
          <a:xfrm>
            <a:off x="5923909" y="8095670"/>
            <a:ext cx="1143001" cy="1271188"/>
          </a:xfrm>
          <a:prstGeom prst="rect">
            <a:avLst/>
          </a:prstGeom>
          <a:ln w="12700">
            <a:miter lim="400000"/>
          </a:ln>
        </p:spPr>
      </p:pic>
      <p:pic>
        <p:nvPicPr>
          <p:cNvPr id="260" name="leaf-alpha-upper-b-moveable_WC.png" descr="leaf-alpha-upper-b-moveable_WC.png"/>
          <p:cNvPicPr>
            <a:picLocks noChangeAspect="1"/>
          </p:cNvPicPr>
          <p:nvPr/>
        </p:nvPicPr>
        <p:blipFill>
          <a:blip r:embed="rId26">
            <a:extLst/>
          </a:blip>
          <a:srcRect l="0" t="0" r="0" b="0"/>
          <a:stretch>
            <a:fillRect/>
          </a:stretch>
        </p:blipFill>
        <p:spPr>
          <a:xfrm>
            <a:off x="7155384" y="8098216"/>
            <a:ext cx="1143001" cy="1267440"/>
          </a:xfrm>
          <a:prstGeom prst="rect">
            <a:avLst/>
          </a:prstGeom>
          <a:ln w="12700">
            <a:miter lim="400000"/>
          </a:ln>
        </p:spPr>
      </p:pic>
      <p:pic>
        <p:nvPicPr>
          <p:cNvPr id="261" name="leaf-alpha-upper-n-moveable_WC.png" descr="leaf-alpha-upper-n-moveable_WC.png"/>
          <p:cNvPicPr>
            <a:picLocks noChangeAspect="1"/>
          </p:cNvPicPr>
          <p:nvPr/>
        </p:nvPicPr>
        <p:blipFill>
          <a:blip r:embed="rId27">
            <a:extLst/>
          </a:blip>
          <a:srcRect l="0" t="33" r="0" b="33"/>
          <a:stretch>
            <a:fillRect/>
          </a:stretch>
        </p:blipFill>
        <p:spPr>
          <a:xfrm>
            <a:off x="8386860" y="8097014"/>
            <a:ext cx="1143001" cy="1271187"/>
          </a:xfrm>
          <a:prstGeom prst="rect">
            <a:avLst/>
          </a:prstGeom>
          <a:ln w="12700">
            <a:miter lim="400000"/>
          </a:ln>
        </p:spPr>
      </p:pic>
      <p:pic>
        <p:nvPicPr>
          <p:cNvPr id="262" name="leaf-alpha-upper-m-moveable_WC.png" descr="leaf-alpha-upper-m-moveable_WC.png"/>
          <p:cNvPicPr>
            <a:picLocks noChangeAspect="1"/>
          </p:cNvPicPr>
          <p:nvPr/>
        </p:nvPicPr>
        <p:blipFill>
          <a:blip r:embed="rId28">
            <a:extLst/>
          </a:blip>
          <a:srcRect l="0" t="33" r="0" b="33"/>
          <a:stretch>
            <a:fillRect/>
          </a:stretch>
        </p:blipFill>
        <p:spPr>
          <a:xfrm>
            <a:off x="9618336" y="8097683"/>
            <a:ext cx="1143001" cy="1271188"/>
          </a:xfrm>
          <a:prstGeom prst="rect">
            <a:avLst/>
          </a:prstGeom>
          <a:ln w="12700">
            <a:miter lim="400000"/>
          </a:ln>
        </p:spPr>
      </p:pic>
      <p:pic>
        <p:nvPicPr>
          <p:cNvPr id="263" name="leaf-alpha-upper-q-moveable_WC.png" descr="leaf-alpha-upper-q-moveable_WC.png"/>
          <p:cNvPicPr>
            <a:picLocks noChangeAspect="1"/>
          </p:cNvPicPr>
          <p:nvPr/>
        </p:nvPicPr>
        <p:blipFill>
          <a:blip r:embed="rId3">
            <a:extLst/>
          </a:blip>
          <a:srcRect l="0" t="33" r="0" b="33"/>
          <a:stretch>
            <a:fillRect/>
          </a:stretch>
        </p:blipFill>
        <p:spPr>
          <a:xfrm>
            <a:off x="382267" y="5243444"/>
            <a:ext cx="1143001" cy="1271188"/>
          </a:xfrm>
          <a:prstGeom prst="rect">
            <a:avLst/>
          </a:prstGeom>
          <a:ln w="12700">
            <a:miter lim="400000"/>
          </a:ln>
        </p:spPr>
      </p:pic>
      <p:pic>
        <p:nvPicPr>
          <p:cNvPr id="264" name="leaf-alpha-upper-w-moveable_WC.png" descr="leaf-alpha-upper-w-moveable_WC.png"/>
          <p:cNvPicPr>
            <a:picLocks noChangeAspect="1"/>
          </p:cNvPicPr>
          <p:nvPr/>
        </p:nvPicPr>
        <p:blipFill>
          <a:blip r:embed="rId4">
            <a:extLst/>
          </a:blip>
          <a:srcRect l="0" t="33" r="0" b="33"/>
          <a:stretch>
            <a:fillRect/>
          </a:stretch>
        </p:blipFill>
        <p:spPr>
          <a:xfrm>
            <a:off x="1613743" y="5244116"/>
            <a:ext cx="1143001" cy="1271188"/>
          </a:xfrm>
          <a:prstGeom prst="rect">
            <a:avLst/>
          </a:prstGeom>
          <a:ln w="12700">
            <a:miter lim="400000"/>
          </a:ln>
        </p:spPr>
      </p:pic>
      <p:pic>
        <p:nvPicPr>
          <p:cNvPr id="265" name="leaf-alpha-upper-e-moveable_WC.png" descr="leaf-alpha-upper-e-moveable_WC.png"/>
          <p:cNvPicPr>
            <a:picLocks noChangeAspect="1"/>
          </p:cNvPicPr>
          <p:nvPr/>
        </p:nvPicPr>
        <p:blipFill>
          <a:blip r:embed="rId5">
            <a:extLst/>
          </a:blip>
          <a:stretch>
            <a:fillRect/>
          </a:stretch>
        </p:blipFill>
        <p:spPr>
          <a:xfrm>
            <a:off x="2845219" y="5246661"/>
            <a:ext cx="1143001" cy="1267441"/>
          </a:xfrm>
          <a:prstGeom prst="rect">
            <a:avLst/>
          </a:prstGeom>
          <a:ln w="12700">
            <a:miter lim="400000"/>
          </a:ln>
        </p:spPr>
      </p:pic>
      <p:pic>
        <p:nvPicPr>
          <p:cNvPr id="266" name="leaf-alpha-upper-r-moveable_WC.png" descr="leaf-alpha-upper-r-moveable_WC.png"/>
          <p:cNvPicPr>
            <a:picLocks noChangeAspect="1"/>
          </p:cNvPicPr>
          <p:nvPr/>
        </p:nvPicPr>
        <p:blipFill>
          <a:blip r:embed="rId6">
            <a:extLst/>
          </a:blip>
          <a:srcRect l="0" t="33" r="0" b="33"/>
          <a:stretch>
            <a:fillRect/>
          </a:stretch>
        </p:blipFill>
        <p:spPr>
          <a:xfrm>
            <a:off x="4076695" y="5245459"/>
            <a:ext cx="1143001" cy="1271187"/>
          </a:xfrm>
          <a:prstGeom prst="rect">
            <a:avLst/>
          </a:prstGeom>
          <a:ln w="12700">
            <a:miter lim="400000"/>
          </a:ln>
        </p:spPr>
      </p:pic>
      <p:pic>
        <p:nvPicPr>
          <p:cNvPr id="267" name="leaf-alpha-upper-t-moveable_WC.png" descr="leaf-alpha-upper-t-moveable_WC.png"/>
          <p:cNvPicPr>
            <a:picLocks noChangeAspect="1"/>
          </p:cNvPicPr>
          <p:nvPr/>
        </p:nvPicPr>
        <p:blipFill>
          <a:blip r:embed="rId7">
            <a:extLst/>
          </a:blip>
          <a:srcRect l="0" t="33" r="0" b="33"/>
          <a:stretch>
            <a:fillRect/>
          </a:stretch>
        </p:blipFill>
        <p:spPr>
          <a:xfrm>
            <a:off x="5308171" y="5246130"/>
            <a:ext cx="1143001" cy="1271188"/>
          </a:xfrm>
          <a:prstGeom prst="rect">
            <a:avLst/>
          </a:prstGeom>
          <a:ln w="12700">
            <a:miter lim="400000"/>
          </a:ln>
        </p:spPr>
      </p:pic>
      <p:pic>
        <p:nvPicPr>
          <p:cNvPr id="268" name="leaf-alpha-upper-y-moveable_WC.png" descr="leaf-alpha-upper-y-moveable_WC.png"/>
          <p:cNvPicPr>
            <a:picLocks noChangeAspect="1"/>
          </p:cNvPicPr>
          <p:nvPr/>
        </p:nvPicPr>
        <p:blipFill>
          <a:blip r:embed="rId8">
            <a:extLst/>
          </a:blip>
          <a:srcRect l="0" t="33" r="0" b="33"/>
          <a:stretch>
            <a:fillRect/>
          </a:stretch>
        </p:blipFill>
        <p:spPr>
          <a:xfrm>
            <a:off x="6539647" y="5246801"/>
            <a:ext cx="1143001" cy="1271188"/>
          </a:xfrm>
          <a:prstGeom prst="rect">
            <a:avLst/>
          </a:prstGeom>
          <a:ln w="12700">
            <a:miter lim="400000"/>
          </a:ln>
        </p:spPr>
      </p:pic>
      <p:pic>
        <p:nvPicPr>
          <p:cNvPr id="269" name="leaf-alpha-upper-u-moveable_WC.png" descr="leaf-alpha-upper-u-moveable_WC.png"/>
          <p:cNvPicPr>
            <a:picLocks noChangeAspect="1"/>
          </p:cNvPicPr>
          <p:nvPr/>
        </p:nvPicPr>
        <p:blipFill>
          <a:blip r:embed="rId9">
            <a:extLst/>
          </a:blip>
          <a:srcRect l="0" t="33" r="0" b="33"/>
          <a:stretch>
            <a:fillRect/>
          </a:stretch>
        </p:blipFill>
        <p:spPr>
          <a:xfrm>
            <a:off x="7771123" y="5247471"/>
            <a:ext cx="1143001" cy="1271188"/>
          </a:xfrm>
          <a:prstGeom prst="rect">
            <a:avLst/>
          </a:prstGeom>
          <a:ln w="12700">
            <a:miter lim="400000"/>
          </a:ln>
        </p:spPr>
      </p:pic>
      <p:pic>
        <p:nvPicPr>
          <p:cNvPr id="270" name="leaf-alpha-upper-i-moveable_WC.png" descr="leaf-alpha-upper-i-moveable_WC.png"/>
          <p:cNvPicPr>
            <a:picLocks noChangeAspect="1"/>
          </p:cNvPicPr>
          <p:nvPr/>
        </p:nvPicPr>
        <p:blipFill>
          <a:blip r:embed="rId10">
            <a:extLst/>
          </a:blip>
          <a:srcRect l="0" t="0" r="0" b="0"/>
          <a:stretch>
            <a:fillRect/>
          </a:stretch>
        </p:blipFill>
        <p:spPr>
          <a:xfrm>
            <a:off x="9002985" y="5248144"/>
            <a:ext cx="1142227" cy="1271187"/>
          </a:xfrm>
          <a:prstGeom prst="rect">
            <a:avLst/>
          </a:prstGeom>
          <a:ln w="12700">
            <a:miter lim="400000"/>
          </a:ln>
        </p:spPr>
      </p:pic>
      <p:pic>
        <p:nvPicPr>
          <p:cNvPr id="271" name="leaf-alpha-upper-o-moveable_WC.png" descr="leaf-alpha-upper-o-moveable_WC.png"/>
          <p:cNvPicPr>
            <a:picLocks noChangeAspect="1"/>
          </p:cNvPicPr>
          <p:nvPr/>
        </p:nvPicPr>
        <p:blipFill>
          <a:blip r:embed="rId11">
            <a:extLst/>
          </a:blip>
          <a:srcRect l="0" t="33" r="0" b="33"/>
          <a:stretch>
            <a:fillRect/>
          </a:stretch>
        </p:blipFill>
        <p:spPr>
          <a:xfrm>
            <a:off x="10234074" y="5248814"/>
            <a:ext cx="1143001" cy="1271188"/>
          </a:xfrm>
          <a:prstGeom prst="rect">
            <a:avLst/>
          </a:prstGeom>
          <a:ln w="12700">
            <a:miter lim="400000"/>
          </a:ln>
        </p:spPr>
      </p:pic>
      <p:pic>
        <p:nvPicPr>
          <p:cNvPr id="272" name="leaf-alpha-upper-p-moveable_WC.png" descr="leaf-alpha-upper-p-moveable_WC.png"/>
          <p:cNvPicPr>
            <a:picLocks noChangeAspect="1"/>
          </p:cNvPicPr>
          <p:nvPr/>
        </p:nvPicPr>
        <p:blipFill>
          <a:blip r:embed="rId12">
            <a:extLst/>
          </a:blip>
          <a:srcRect l="0" t="33" r="0" b="33"/>
          <a:stretch>
            <a:fillRect/>
          </a:stretch>
        </p:blipFill>
        <p:spPr>
          <a:xfrm>
            <a:off x="11465550" y="5249486"/>
            <a:ext cx="1143001" cy="1271188"/>
          </a:xfrm>
          <a:prstGeom prst="rect">
            <a:avLst/>
          </a:prstGeom>
          <a:ln w="12700">
            <a:miter lim="400000"/>
          </a:ln>
        </p:spPr>
      </p:pic>
      <p:pic>
        <p:nvPicPr>
          <p:cNvPr id="273" name="leaf-alpha-upper-a-moveable_WC.png" descr="leaf-alpha-upper-a-moveable_WC.png"/>
          <p:cNvPicPr>
            <a:picLocks noChangeAspect="1"/>
          </p:cNvPicPr>
          <p:nvPr/>
        </p:nvPicPr>
        <p:blipFill>
          <a:blip r:embed="rId13">
            <a:extLst/>
          </a:blip>
          <a:srcRect l="0" t="0" r="0" b="0"/>
          <a:stretch>
            <a:fillRect/>
          </a:stretch>
        </p:blipFill>
        <p:spPr>
          <a:xfrm>
            <a:off x="991015" y="6668523"/>
            <a:ext cx="1143001" cy="1267441"/>
          </a:xfrm>
          <a:prstGeom prst="rect">
            <a:avLst/>
          </a:prstGeom>
          <a:ln w="12700">
            <a:miter lim="400000"/>
          </a:ln>
        </p:spPr>
      </p:pic>
      <p:pic>
        <p:nvPicPr>
          <p:cNvPr id="274" name="leaf-alpha-upper-s-moveable_WC.png" descr="leaf-alpha-upper-s-moveable_WC.png"/>
          <p:cNvPicPr>
            <a:picLocks noChangeAspect="1"/>
          </p:cNvPicPr>
          <p:nvPr/>
        </p:nvPicPr>
        <p:blipFill>
          <a:blip r:embed="rId14">
            <a:extLst/>
          </a:blip>
          <a:srcRect l="0" t="33" r="0" b="33"/>
          <a:stretch>
            <a:fillRect/>
          </a:stretch>
        </p:blipFill>
        <p:spPr>
          <a:xfrm>
            <a:off x="2222491" y="6663965"/>
            <a:ext cx="1143001" cy="1271188"/>
          </a:xfrm>
          <a:prstGeom prst="rect">
            <a:avLst/>
          </a:prstGeom>
          <a:ln w="12700">
            <a:miter lim="400000"/>
          </a:ln>
        </p:spPr>
      </p:pic>
      <p:pic>
        <p:nvPicPr>
          <p:cNvPr id="275" name="leaf-alpha-upper-d-moveable_WC.png" descr="leaf-alpha-upper-d-moveable_WC.png"/>
          <p:cNvPicPr>
            <a:picLocks noChangeAspect="1"/>
          </p:cNvPicPr>
          <p:nvPr/>
        </p:nvPicPr>
        <p:blipFill>
          <a:blip r:embed="rId15">
            <a:extLst/>
          </a:blip>
          <a:srcRect l="380" t="0" r="380" b="0"/>
          <a:stretch>
            <a:fillRect/>
          </a:stretch>
        </p:blipFill>
        <p:spPr>
          <a:xfrm>
            <a:off x="3453966" y="6665163"/>
            <a:ext cx="1143001" cy="1277156"/>
          </a:xfrm>
          <a:prstGeom prst="rect">
            <a:avLst/>
          </a:prstGeom>
          <a:ln w="12700">
            <a:miter lim="400000"/>
          </a:ln>
        </p:spPr>
      </p:pic>
      <p:pic>
        <p:nvPicPr>
          <p:cNvPr id="276" name="leaf-alpha-upper-f-moveable_WC.png" descr="leaf-alpha-upper-f-moveable_WC.png"/>
          <p:cNvPicPr>
            <a:picLocks noChangeAspect="1"/>
          </p:cNvPicPr>
          <p:nvPr/>
        </p:nvPicPr>
        <p:blipFill>
          <a:blip r:embed="rId16">
            <a:extLst/>
          </a:blip>
          <a:stretch>
            <a:fillRect/>
          </a:stretch>
        </p:blipFill>
        <p:spPr>
          <a:xfrm>
            <a:off x="4686064" y="6665307"/>
            <a:ext cx="1141758" cy="1271188"/>
          </a:xfrm>
          <a:prstGeom prst="rect">
            <a:avLst/>
          </a:prstGeom>
          <a:ln w="12700">
            <a:miter lim="400000"/>
          </a:ln>
        </p:spPr>
      </p:pic>
      <p:pic>
        <p:nvPicPr>
          <p:cNvPr id="277" name="leaf-alpha-upper-g-moveable_WC.png" descr="leaf-alpha-upper-g-moveable_WC.png"/>
          <p:cNvPicPr>
            <a:picLocks noChangeAspect="1"/>
          </p:cNvPicPr>
          <p:nvPr/>
        </p:nvPicPr>
        <p:blipFill>
          <a:blip r:embed="rId17">
            <a:extLst/>
          </a:blip>
          <a:srcRect l="0" t="0" r="0" b="0"/>
          <a:stretch>
            <a:fillRect/>
          </a:stretch>
        </p:blipFill>
        <p:spPr>
          <a:xfrm>
            <a:off x="5916918" y="6667852"/>
            <a:ext cx="1143001" cy="1267441"/>
          </a:xfrm>
          <a:prstGeom prst="rect">
            <a:avLst/>
          </a:prstGeom>
          <a:ln w="12700">
            <a:miter lim="400000"/>
          </a:ln>
        </p:spPr>
      </p:pic>
      <p:pic>
        <p:nvPicPr>
          <p:cNvPr id="278" name="leaf-alpha-upper-h-moveable_WC.png" descr="leaf-alpha-upper-h-moveable_WC.png"/>
          <p:cNvPicPr>
            <a:picLocks noChangeAspect="1"/>
          </p:cNvPicPr>
          <p:nvPr/>
        </p:nvPicPr>
        <p:blipFill>
          <a:blip r:embed="rId18">
            <a:extLst/>
          </a:blip>
          <a:srcRect l="0" t="0" r="0" b="0"/>
          <a:stretch>
            <a:fillRect/>
          </a:stretch>
        </p:blipFill>
        <p:spPr>
          <a:xfrm>
            <a:off x="7148394" y="6668523"/>
            <a:ext cx="1143001" cy="1267441"/>
          </a:xfrm>
          <a:prstGeom prst="rect">
            <a:avLst/>
          </a:prstGeom>
          <a:ln w="12700">
            <a:miter lim="400000"/>
          </a:ln>
        </p:spPr>
      </p:pic>
      <p:pic>
        <p:nvPicPr>
          <p:cNvPr id="279" name="leaf-alpha-upper-j-moveable_WC.png" descr="leaf-alpha-upper-j-moveable_WC.png"/>
          <p:cNvPicPr>
            <a:picLocks noChangeAspect="1"/>
          </p:cNvPicPr>
          <p:nvPr/>
        </p:nvPicPr>
        <p:blipFill>
          <a:blip r:embed="rId19">
            <a:extLst/>
          </a:blip>
          <a:srcRect l="0" t="0" r="0" b="0"/>
          <a:stretch>
            <a:fillRect/>
          </a:stretch>
        </p:blipFill>
        <p:spPr>
          <a:xfrm>
            <a:off x="8380257" y="6667320"/>
            <a:ext cx="1142227" cy="1271188"/>
          </a:xfrm>
          <a:prstGeom prst="rect">
            <a:avLst/>
          </a:prstGeom>
          <a:ln w="12700">
            <a:miter lim="400000"/>
          </a:ln>
        </p:spPr>
      </p:pic>
      <p:pic>
        <p:nvPicPr>
          <p:cNvPr id="280" name="leaf-alpha-upper-k-moveable_WC.png" descr="leaf-alpha-upper-k-moveable_WC.png"/>
          <p:cNvPicPr>
            <a:picLocks noChangeAspect="1"/>
          </p:cNvPicPr>
          <p:nvPr/>
        </p:nvPicPr>
        <p:blipFill>
          <a:blip r:embed="rId20">
            <a:extLst/>
          </a:blip>
          <a:srcRect l="0" t="0" r="0" b="0"/>
          <a:stretch>
            <a:fillRect/>
          </a:stretch>
        </p:blipFill>
        <p:spPr>
          <a:xfrm>
            <a:off x="9611732" y="6667992"/>
            <a:ext cx="1142227" cy="1271188"/>
          </a:xfrm>
          <a:prstGeom prst="rect">
            <a:avLst/>
          </a:prstGeom>
          <a:ln w="12700">
            <a:miter lim="400000"/>
          </a:ln>
        </p:spPr>
      </p:pic>
      <p:pic>
        <p:nvPicPr>
          <p:cNvPr id="281" name="leaf-alpha-upper-l-moveable_WC.png" descr="leaf-alpha-upper-l-moveable_WC.png"/>
          <p:cNvPicPr>
            <a:picLocks noChangeAspect="1"/>
          </p:cNvPicPr>
          <p:nvPr/>
        </p:nvPicPr>
        <p:blipFill>
          <a:blip r:embed="rId21">
            <a:extLst/>
          </a:blip>
          <a:srcRect l="0" t="33" r="0" b="33"/>
          <a:stretch>
            <a:fillRect/>
          </a:stretch>
        </p:blipFill>
        <p:spPr>
          <a:xfrm>
            <a:off x="10842821" y="6668662"/>
            <a:ext cx="1143001" cy="1271188"/>
          </a:xfrm>
          <a:prstGeom prst="rect">
            <a:avLst/>
          </a:prstGeom>
          <a:ln w="12700">
            <a:miter lim="400000"/>
          </a:ln>
        </p:spPr>
      </p:pic>
      <p:pic>
        <p:nvPicPr>
          <p:cNvPr id="282" name="leaf-alpha-upper-z-moveable_WC.png" descr="leaf-alpha-upper-z-moveable_WC.png"/>
          <p:cNvPicPr>
            <a:picLocks noChangeAspect="1"/>
          </p:cNvPicPr>
          <p:nvPr/>
        </p:nvPicPr>
        <p:blipFill>
          <a:blip r:embed="rId22">
            <a:extLst/>
          </a:blip>
          <a:srcRect l="0" t="54" r="0" b="54"/>
          <a:stretch>
            <a:fillRect/>
          </a:stretch>
        </p:blipFill>
        <p:spPr>
          <a:xfrm>
            <a:off x="2222490" y="8088808"/>
            <a:ext cx="1143001" cy="1271188"/>
          </a:xfrm>
          <a:prstGeom prst="rect">
            <a:avLst/>
          </a:prstGeom>
          <a:ln w="12700">
            <a:miter lim="400000"/>
          </a:ln>
        </p:spPr>
      </p:pic>
      <p:pic>
        <p:nvPicPr>
          <p:cNvPr id="283" name="leaf-alpha-upper-x-moveable_WC.png" descr="leaf-alpha-upper-x-moveable_WC.png"/>
          <p:cNvPicPr>
            <a:picLocks noChangeAspect="1"/>
          </p:cNvPicPr>
          <p:nvPr/>
        </p:nvPicPr>
        <p:blipFill>
          <a:blip r:embed="rId23">
            <a:extLst/>
          </a:blip>
          <a:srcRect l="0" t="33" r="0" b="33"/>
          <a:stretch>
            <a:fillRect/>
          </a:stretch>
        </p:blipFill>
        <p:spPr>
          <a:xfrm>
            <a:off x="3453966" y="8089480"/>
            <a:ext cx="1143001" cy="1271188"/>
          </a:xfrm>
          <a:prstGeom prst="rect">
            <a:avLst/>
          </a:prstGeom>
          <a:ln w="12700">
            <a:miter lim="400000"/>
          </a:ln>
        </p:spPr>
      </p:pic>
      <p:pic>
        <p:nvPicPr>
          <p:cNvPr id="284" name="leaf-alpha-upper-c-moveable_WC.png" descr="leaf-alpha-upper-c-moveable_WC.png"/>
          <p:cNvPicPr>
            <a:picLocks noChangeAspect="1"/>
          </p:cNvPicPr>
          <p:nvPr/>
        </p:nvPicPr>
        <p:blipFill>
          <a:blip r:embed="rId24">
            <a:extLst/>
          </a:blip>
          <a:stretch>
            <a:fillRect/>
          </a:stretch>
        </p:blipFill>
        <p:spPr>
          <a:xfrm>
            <a:off x="4685442" y="8092025"/>
            <a:ext cx="1143001" cy="1267440"/>
          </a:xfrm>
          <a:prstGeom prst="rect">
            <a:avLst/>
          </a:prstGeom>
          <a:ln w="12700">
            <a:miter lim="400000"/>
          </a:ln>
        </p:spPr>
      </p:pic>
      <p:pic>
        <p:nvPicPr>
          <p:cNvPr id="285" name="leaf-alpha-upper-v-moveable_WC.png" descr="leaf-alpha-upper-v-moveable_WC.png"/>
          <p:cNvPicPr>
            <a:picLocks noChangeAspect="1"/>
          </p:cNvPicPr>
          <p:nvPr/>
        </p:nvPicPr>
        <p:blipFill>
          <a:blip r:embed="rId25">
            <a:extLst/>
          </a:blip>
          <a:srcRect l="0" t="33" r="0" b="33"/>
          <a:stretch>
            <a:fillRect/>
          </a:stretch>
        </p:blipFill>
        <p:spPr>
          <a:xfrm>
            <a:off x="5916918" y="8090822"/>
            <a:ext cx="1143001" cy="1271188"/>
          </a:xfrm>
          <a:prstGeom prst="rect">
            <a:avLst/>
          </a:prstGeom>
          <a:ln w="12700">
            <a:miter lim="400000"/>
          </a:ln>
        </p:spPr>
      </p:pic>
      <p:pic>
        <p:nvPicPr>
          <p:cNvPr id="286" name="leaf-alpha-upper-b-moveable_WC.png" descr="leaf-alpha-upper-b-moveable_WC.png"/>
          <p:cNvPicPr>
            <a:picLocks noChangeAspect="1"/>
          </p:cNvPicPr>
          <p:nvPr/>
        </p:nvPicPr>
        <p:blipFill>
          <a:blip r:embed="rId26">
            <a:extLst/>
          </a:blip>
          <a:srcRect l="0" t="0" r="0" b="0"/>
          <a:stretch>
            <a:fillRect/>
          </a:stretch>
        </p:blipFill>
        <p:spPr>
          <a:xfrm>
            <a:off x="7148393" y="8093368"/>
            <a:ext cx="1143001" cy="1267441"/>
          </a:xfrm>
          <a:prstGeom prst="rect">
            <a:avLst/>
          </a:prstGeom>
          <a:ln w="12700">
            <a:miter lim="400000"/>
          </a:ln>
        </p:spPr>
      </p:pic>
      <p:pic>
        <p:nvPicPr>
          <p:cNvPr id="287" name="leaf-alpha-upper-n-moveable_WC.png" descr="leaf-alpha-upper-n-moveable_WC.png"/>
          <p:cNvPicPr>
            <a:picLocks noChangeAspect="1"/>
          </p:cNvPicPr>
          <p:nvPr/>
        </p:nvPicPr>
        <p:blipFill>
          <a:blip r:embed="rId27">
            <a:extLst/>
          </a:blip>
          <a:srcRect l="0" t="33" r="0" b="33"/>
          <a:stretch>
            <a:fillRect/>
          </a:stretch>
        </p:blipFill>
        <p:spPr>
          <a:xfrm>
            <a:off x="8372879" y="8078994"/>
            <a:ext cx="1143001" cy="1271188"/>
          </a:xfrm>
          <a:prstGeom prst="rect">
            <a:avLst/>
          </a:prstGeom>
          <a:ln w="12700">
            <a:miter lim="400000"/>
          </a:ln>
        </p:spPr>
      </p:pic>
      <p:pic>
        <p:nvPicPr>
          <p:cNvPr id="288" name="leaf-alpha-upper-m-moveable_WC.png" descr="leaf-alpha-upper-m-moveable_WC.png"/>
          <p:cNvPicPr>
            <a:picLocks noChangeAspect="1"/>
          </p:cNvPicPr>
          <p:nvPr/>
        </p:nvPicPr>
        <p:blipFill>
          <a:blip r:embed="rId28">
            <a:extLst/>
          </a:blip>
          <a:srcRect l="0" t="33" r="0" b="33"/>
          <a:stretch>
            <a:fillRect/>
          </a:stretch>
        </p:blipFill>
        <p:spPr>
          <a:xfrm>
            <a:off x="9611345" y="8092836"/>
            <a:ext cx="1143001" cy="1271187"/>
          </a:xfrm>
          <a:prstGeom prst="rect">
            <a:avLst/>
          </a:prstGeom>
          <a:ln w="12700">
            <a:miter lim="400000"/>
          </a:ln>
        </p:spPr>
      </p:pic>
      <p:sp>
        <p:nvSpPr>
          <p:cNvPr id="289" name="Rectangle"/>
          <p:cNvSpPr/>
          <p:nvPr/>
        </p:nvSpPr>
        <p:spPr>
          <a:xfrm>
            <a:off x="7784932" y="1175279"/>
            <a:ext cx="3592315" cy="1297120"/>
          </a:xfrm>
          <a:prstGeom prst="rect">
            <a:avLst/>
          </a:prstGeom>
          <a:solidFill>
            <a:srgbClr val="D6D5D5"/>
          </a:solidFill>
          <a:ln w="25400">
            <a:solidFill>
              <a:srgbClr val="000000"/>
            </a:solidFill>
            <a:miter lim="400000"/>
          </a:ln>
        </p:spPr>
        <p:txBody>
          <a:bodyPr lIns="50800" tIns="50800" rIns="50800" bIns="50800" anchor="ctr"/>
          <a:lstStyle/>
          <a:p>
            <a:pPr>
              <a:defRPr b="0" sz="7000">
                <a:latin typeface="KG Red Hands"/>
                <a:ea typeface="KG Red Hands"/>
                <a:cs typeface="KG Red Hands"/>
                <a:sym typeface="KG Red Hands"/>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91" name="leaf-alpha-upper-q-moveable_WC.png" descr="leaf-alpha-upper-q-moveable_WC.png"/>
          <p:cNvPicPr>
            <a:picLocks noChangeAspect="1"/>
          </p:cNvPicPr>
          <p:nvPr/>
        </p:nvPicPr>
        <p:blipFill>
          <a:blip r:embed="rId3">
            <a:extLst/>
          </a:blip>
          <a:srcRect l="0" t="33" r="0" b="33"/>
          <a:stretch>
            <a:fillRect/>
          </a:stretch>
        </p:blipFill>
        <p:spPr>
          <a:xfrm>
            <a:off x="389258" y="5248292"/>
            <a:ext cx="1143001" cy="1271188"/>
          </a:xfrm>
          <a:prstGeom prst="rect">
            <a:avLst/>
          </a:prstGeom>
          <a:ln w="12700">
            <a:miter lim="400000"/>
          </a:ln>
        </p:spPr>
      </p:pic>
      <p:pic>
        <p:nvPicPr>
          <p:cNvPr id="292" name="leaf-alpha-upper-w-moveable_WC.png" descr="leaf-alpha-upper-w-moveable_WC.png"/>
          <p:cNvPicPr>
            <a:picLocks noChangeAspect="1"/>
          </p:cNvPicPr>
          <p:nvPr/>
        </p:nvPicPr>
        <p:blipFill>
          <a:blip r:embed="rId4">
            <a:extLst/>
          </a:blip>
          <a:srcRect l="0" t="33" r="0" b="33"/>
          <a:stretch>
            <a:fillRect/>
          </a:stretch>
        </p:blipFill>
        <p:spPr>
          <a:xfrm>
            <a:off x="1620734" y="5248964"/>
            <a:ext cx="1143001" cy="1271188"/>
          </a:xfrm>
          <a:prstGeom prst="rect">
            <a:avLst/>
          </a:prstGeom>
          <a:ln w="12700">
            <a:miter lim="400000"/>
          </a:ln>
        </p:spPr>
      </p:pic>
      <p:pic>
        <p:nvPicPr>
          <p:cNvPr id="293" name="leaf-alpha-upper-e-moveable_WC.png" descr="leaf-alpha-upper-e-moveable_WC.png"/>
          <p:cNvPicPr>
            <a:picLocks noChangeAspect="1"/>
          </p:cNvPicPr>
          <p:nvPr/>
        </p:nvPicPr>
        <p:blipFill>
          <a:blip r:embed="rId5">
            <a:extLst/>
          </a:blip>
          <a:stretch>
            <a:fillRect/>
          </a:stretch>
        </p:blipFill>
        <p:spPr>
          <a:xfrm>
            <a:off x="2852210" y="5251509"/>
            <a:ext cx="1143001" cy="1267441"/>
          </a:xfrm>
          <a:prstGeom prst="rect">
            <a:avLst/>
          </a:prstGeom>
          <a:ln w="12700">
            <a:miter lim="400000"/>
          </a:ln>
        </p:spPr>
      </p:pic>
      <p:pic>
        <p:nvPicPr>
          <p:cNvPr id="294" name="leaf-alpha-upper-r-moveable_WC.png" descr="leaf-alpha-upper-r-moveable_WC.png"/>
          <p:cNvPicPr>
            <a:picLocks noChangeAspect="1"/>
          </p:cNvPicPr>
          <p:nvPr/>
        </p:nvPicPr>
        <p:blipFill>
          <a:blip r:embed="rId6">
            <a:extLst/>
          </a:blip>
          <a:srcRect l="0" t="33" r="0" b="33"/>
          <a:stretch>
            <a:fillRect/>
          </a:stretch>
        </p:blipFill>
        <p:spPr>
          <a:xfrm>
            <a:off x="4083686" y="5250307"/>
            <a:ext cx="1143001" cy="1271188"/>
          </a:xfrm>
          <a:prstGeom prst="rect">
            <a:avLst/>
          </a:prstGeom>
          <a:ln w="12700">
            <a:miter lim="400000"/>
          </a:ln>
        </p:spPr>
      </p:pic>
      <p:pic>
        <p:nvPicPr>
          <p:cNvPr id="295" name="leaf-alpha-upper-t-moveable_WC.png" descr="leaf-alpha-upper-t-moveable_WC.png"/>
          <p:cNvPicPr>
            <a:picLocks noChangeAspect="1"/>
          </p:cNvPicPr>
          <p:nvPr/>
        </p:nvPicPr>
        <p:blipFill>
          <a:blip r:embed="rId7">
            <a:extLst/>
          </a:blip>
          <a:srcRect l="0" t="33" r="0" b="33"/>
          <a:stretch>
            <a:fillRect/>
          </a:stretch>
        </p:blipFill>
        <p:spPr>
          <a:xfrm>
            <a:off x="5315162" y="5250978"/>
            <a:ext cx="1143001" cy="1271188"/>
          </a:xfrm>
          <a:prstGeom prst="rect">
            <a:avLst/>
          </a:prstGeom>
          <a:ln w="12700">
            <a:miter lim="400000"/>
          </a:ln>
        </p:spPr>
      </p:pic>
      <p:pic>
        <p:nvPicPr>
          <p:cNvPr id="296" name="leaf-alpha-upper-y-moveable_WC.png" descr="leaf-alpha-upper-y-moveable_WC.png"/>
          <p:cNvPicPr>
            <a:picLocks noChangeAspect="1"/>
          </p:cNvPicPr>
          <p:nvPr/>
        </p:nvPicPr>
        <p:blipFill>
          <a:blip r:embed="rId8">
            <a:extLst/>
          </a:blip>
          <a:srcRect l="0" t="33" r="0" b="33"/>
          <a:stretch>
            <a:fillRect/>
          </a:stretch>
        </p:blipFill>
        <p:spPr>
          <a:xfrm>
            <a:off x="6546638" y="5251650"/>
            <a:ext cx="1143001" cy="1271188"/>
          </a:xfrm>
          <a:prstGeom prst="rect">
            <a:avLst/>
          </a:prstGeom>
          <a:ln w="12700">
            <a:miter lim="400000"/>
          </a:ln>
        </p:spPr>
      </p:pic>
      <p:pic>
        <p:nvPicPr>
          <p:cNvPr id="297" name="leaf-alpha-upper-u-moveable_WC.png" descr="leaf-alpha-upper-u-moveable_WC.png"/>
          <p:cNvPicPr>
            <a:picLocks noChangeAspect="1"/>
          </p:cNvPicPr>
          <p:nvPr/>
        </p:nvPicPr>
        <p:blipFill>
          <a:blip r:embed="rId9">
            <a:extLst/>
          </a:blip>
          <a:srcRect l="0" t="33" r="0" b="33"/>
          <a:stretch>
            <a:fillRect/>
          </a:stretch>
        </p:blipFill>
        <p:spPr>
          <a:xfrm>
            <a:off x="7778114" y="5252319"/>
            <a:ext cx="1143001" cy="1271188"/>
          </a:xfrm>
          <a:prstGeom prst="rect">
            <a:avLst/>
          </a:prstGeom>
          <a:ln w="12700">
            <a:miter lim="400000"/>
          </a:ln>
        </p:spPr>
      </p:pic>
      <p:pic>
        <p:nvPicPr>
          <p:cNvPr id="298" name="leaf-alpha-upper-i-moveable_WC.png" descr="leaf-alpha-upper-i-moveable_WC.png"/>
          <p:cNvPicPr>
            <a:picLocks noChangeAspect="1"/>
          </p:cNvPicPr>
          <p:nvPr/>
        </p:nvPicPr>
        <p:blipFill>
          <a:blip r:embed="rId10">
            <a:extLst/>
          </a:blip>
          <a:srcRect l="0" t="0" r="0" b="0"/>
          <a:stretch>
            <a:fillRect/>
          </a:stretch>
        </p:blipFill>
        <p:spPr>
          <a:xfrm>
            <a:off x="9009976" y="5252992"/>
            <a:ext cx="1142227" cy="1271188"/>
          </a:xfrm>
          <a:prstGeom prst="rect">
            <a:avLst/>
          </a:prstGeom>
          <a:ln w="12700">
            <a:miter lim="400000"/>
          </a:ln>
        </p:spPr>
      </p:pic>
      <p:pic>
        <p:nvPicPr>
          <p:cNvPr id="299" name="leaf-alpha-upper-o-moveable_WC.png" descr="leaf-alpha-upper-o-moveable_WC.png"/>
          <p:cNvPicPr>
            <a:picLocks noChangeAspect="1"/>
          </p:cNvPicPr>
          <p:nvPr/>
        </p:nvPicPr>
        <p:blipFill>
          <a:blip r:embed="rId11">
            <a:extLst/>
          </a:blip>
          <a:srcRect l="0" t="33" r="0" b="33"/>
          <a:stretch>
            <a:fillRect/>
          </a:stretch>
        </p:blipFill>
        <p:spPr>
          <a:xfrm>
            <a:off x="10241065" y="5253662"/>
            <a:ext cx="1143001" cy="1271188"/>
          </a:xfrm>
          <a:prstGeom prst="rect">
            <a:avLst/>
          </a:prstGeom>
          <a:ln w="12700">
            <a:miter lim="400000"/>
          </a:ln>
        </p:spPr>
      </p:pic>
      <p:pic>
        <p:nvPicPr>
          <p:cNvPr id="300" name="leaf-alpha-upper-p-moveable_WC.png" descr="leaf-alpha-upper-p-moveable_WC.png"/>
          <p:cNvPicPr>
            <a:picLocks noChangeAspect="1"/>
          </p:cNvPicPr>
          <p:nvPr/>
        </p:nvPicPr>
        <p:blipFill>
          <a:blip r:embed="rId12">
            <a:extLst/>
          </a:blip>
          <a:srcRect l="0" t="33" r="0" b="33"/>
          <a:stretch>
            <a:fillRect/>
          </a:stretch>
        </p:blipFill>
        <p:spPr>
          <a:xfrm>
            <a:off x="11472541" y="5254334"/>
            <a:ext cx="1143001" cy="1271188"/>
          </a:xfrm>
          <a:prstGeom prst="rect">
            <a:avLst/>
          </a:prstGeom>
          <a:ln w="12700">
            <a:miter lim="400000"/>
          </a:ln>
        </p:spPr>
      </p:pic>
      <p:pic>
        <p:nvPicPr>
          <p:cNvPr id="301" name="leaf-alpha-upper-a-moveable_WC.png" descr="leaf-alpha-upper-a-moveable_WC.png"/>
          <p:cNvPicPr>
            <a:picLocks noChangeAspect="1"/>
          </p:cNvPicPr>
          <p:nvPr/>
        </p:nvPicPr>
        <p:blipFill>
          <a:blip r:embed="rId13">
            <a:extLst/>
          </a:blip>
          <a:srcRect l="0" t="0" r="0" b="0"/>
          <a:stretch>
            <a:fillRect/>
          </a:stretch>
        </p:blipFill>
        <p:spPr>
          <a:xfrm>
            <a:off x="998006" y="6670013"/>
            <a:ext cx="1143001" cy="1267441"/>
          </a:xfrm>
          <a:prstGeom prst="rect">
            <a:avLst/>
          </a:prstGeom>
          <a:ln w="12700">
            <a:miter lim="400000"/>
          </a:ln>
        </p:spPr>
      </p:pic>
      <p:pic>
        <p:nvPicPr>
          <p:cNvPr id="302" name="leaf-alpha-upper-s-moveable_WC.png" descr="leaf-alpha-upper-s-moveable_WC.png"/>
          <p:cNvPicPr>
            <a:picLocks noChangeAspect="1"/>
          </p:cNvPicPr>
          <p:nvPr/>
        </p:nvPicPr>
        <p:blipFill>
          <a:blip r:embed="rId14">
            <a:extLst/>
          </a:blip>
          <a:srcRect l="0" t="33" r="0" b="33"/>
          <a:stretch>
            <a:fillRect/>
          </a:stretch>
        </p:blipFill>
        <p:spPr>
          <a:xfrm>
            <a:off x="2229481" y="6668812"/>
            <a:ext cx="1143001" cy="1271188"/>
          </a:xfrm>
          <a:prstGeom prst="rect">
            <a:avLst/>
          </a:prstGeom>
          <a:ln w="12700">
            <a:miter lim="400000"/>
          </a:ln>
        </p:spPr>
      </p:pic>
      <p:pic>
        <p:nvPicPr>
          <p:cNvPr id="303" name="leaf-alpha-upper-d-moveable_WC.png" descr="leaf-alpha-upper-d-moveable_WC.png"/>
          <p:cNvPicPr>
            <a:picLocks noChangeAspect="1"/>
          </p:cNvPicPr>
          <p:nvPr/>
        </p:nvPicPr>
        <p:blipFill>
          <a:blip r:embed="rId15">
            <a:extLst/>
          </a:blip>
          <a:srcRect l="380" t="0" r="380" b="0"/>
          <a:stretch>
            <a:fillRect/>
          </a:stretch>
        </p:blipFill>
        <p:spPr>
          <a:xfrm>
            <a:off x="3460957" y="6666499"/>
            <a:ext cx="1143001" cy="1277156"/>
          </a:xfrm>
          <a:prstGeom prst="rect">
            <a:avLst/>
          </a:prstGeom>
          <a:ln w="12700">
            <a:miter lim="400000"/>
          </a:ln>
        </p:spPr>
      </p:pic>
      <p:pic>
        <p:nvPicPr>
          <p:cNvPr id="304" name="leaf-alpha-upper-f-moveable_WC.png" descr="leaf-alpha-upper-f-moveable_WC.png"/>
          <p:cNvPicPr>
            <a:picLocks noChangeAspect="1"/>
          </p:cNvPicPr>
          <p:nvPr/>
        </p:nvPicPr>
        <p:blipFill>
          <a:blip r:embed="rId16">
            <a:extLst/>
          </a:blip>
          <a:stretch>
            <a:fillRect/>
          </a:stretch>
        </p:blipFill>
        <p:spPr>
          <a:xfrm>
            <a:off x="4693055" y="6670155"/>
            <a:ext cx="1141758" cy="1271188"/>
          </a:xfrm>
          <a:prstGeom prst="rect">
            <a:avLst/>
          </a:prstGeom>
          <a:ln w="12700">
            <a:miter lim="400000"/>
          </a:ln>
        </p:spPr>
      </p:pic>
      <p:pic>
        <p:nvPicPr>
          <p:cNvPr id="305" name="leaf-alpha-upper-g-moveable_WC.png" descr="leaf-alpha-upper-g-moveable_WC.png"/>
          <p:cNvPicPr>
            <a:picLocks noChangeAspect="1"/>
          </p:cNvPicPr>
          <p:nvPr/>
        </p:nvPicPr>
        <p:blipFill>
          <a:blip r:embed="rId17">
            <a:extLst/>
          </a:blip>
          <a:srcRect l="0" t="0" r="0" b="0"/>
          <a:stretch>
            <a:fillRect/>
          </a:stretch>
        </p:blipFill>
        <p:spPr>
          <a:xfrm>
            <a:off x="5923909" y="6672700"/>
            <a:ext cx="1143001" cy="1267440"/>
          </a:xfrm>
          <a:prstGeom prst="rect">
            <a:avLst/>
          </a:prstGeom>
          <a:ln w="12700">
            <a:miter lim="400000"/>
          </a:ln>
        </p:spPr>
      </p:pic>
      <p:pic>
        <p:nvPicPr>
          <p:cNvPr id="306" name="leaf-alpha-upper-h-moveable_WC.png" descr="leaf-alpha-upper-h-moveable_WC.png"/>
          <p:cNvPicPr>
            <a:picLocks noChangeAspect="1"/>
          </p:cNvPicPr>
          <p:nvPr/>
        </p:nvPicPr>
        <p:blipFill>
          <a:blip r:embed="rId18">
            <a:extLst/>
          </a:blip>
          <a:srcRect l="0" t="0" r="0" b="0"/>
          <a:stretch>
            <a:fillRect/>
          </a:stretch>
        </p:blipFill>
        <p:spPr>
          <a:xfrm>
            <a:off x="7155385" y="6673371"/>
            <a:ext cx="1143001" cy="1267441"/>
          </a:xfrm>
          <a:prstGeom prst="rect">
            <a:avLst/>
          </a:prstGeom>
          <a:ln w="12700">
            <a:miter lim="400000"/>
          </a:ln>
        </p:spPr>
      </p:pic>
      <p:pic>
        <p:nvPicPr>
          <p:cNvPr id="307" name="leaf-alpha-upper-j-moveable_WC.png" descr="leaf-alpha-upper-j-moveable_WC.png"/>
          <p:cNvPicPr>
            <a:picLocks noChangeAspect="1"/>
          </p:cNvPicPr>
          <p:nvPr/>
        </p:nvPicPr>
        <p:blipFill>
          <a:blip r:embed="rId19">
            <a:extLst/>
          </a:blip>
          <a:srcRect l="0" t="0" r="0" b="0"/>
          <a:stretch>
            <a:fillRect/>
          </a:stretch>
        </p:blipFill>
        <p:spPr>
          <a:xfrm>
            <a:off x="8387248" y="6672167"/>
            <a:ext cx="1142227" cy="1271188"/>
          </a:xfrm>
          <a:prstGeom prst="rect">
            <a:avLst/>
          </a:prstGeom>
          <a:ln w="12700">
            <a:miter lim="400000"/>
          </a:ln>
        </p:spPr>
      </p:pic>
      <p:pic>
        <p:nvPicPr>
          <p:cNvPr id="308" name="leaf-alpha-upper-k-moveable_WC.png" descr="leaf-alpha-upper-k-moveable_WC.png"/>
          <p:cNvPicPr>
            <a:picLocks noChangeAspect="1"/>
          </p:cNvPicPr>
          <p:nvPr/>
        </p:nvPicPr>
        <p:blipFill>
          <a:blip r:embed="rId20">
            <a:extLst/>
          </a:blip>
          <a:srcRect l="0" t="0" r="0" b="0"/>
          <a:stretch>
            <a:fillRect/>
          </a:stretch>
        </p:blipFill>
        <p:spPr>
          <a:xfrm>
            <a:off x="9618723" y="6672839"/>
            <a:ext cx="1142227" cy="1271188"/>
          </a:xfrm>
          <a:prstGeom prst="rect">
            <a:avLst/>
          </a:prstGeom>
          <a:ln w="12700">
            <a:miter lim="400000"/>
          </a:ln>
        </p:spPr>
      </p:pic>
      <p:pic>
        <p:nvPicPr>
          <p:cNvPr id="309" name="leaf-alpha-upper-l-moveable_WC.png" descr="leaf-alpha-upper-l-moveable_WC.png"/>
          <p:cNvPicPr>
            <a:picLocks noChangeAspect="1"/>
          </p:cNvPicPr>
          <p:nvPr/>
        </p:nvPicPr>
        <p:blipFill>
          <a:blip r:embed="rId21">
            <a:extLst/>
          </a:blip>
          <a:srcRect l="0" t="33" r="0" b="33"/>
          <a:stretch>
            <a:fillRect/>
          </a:stretch>
        </p:blipFill>
        <p:spPr>
          <a:xfrm>
            <a:off x="10849812" y="6673510"/>
            <a:ext cx="1143001" cy="1271188"/>
          </a:xfrm>
          <a:prstGeom prst="rect">
            <a:avLst/>
          </a:prstGeom>
          <a:ln w="12700">
            <a:miter lim="400000"/>
          </a:ln>
        </p:spPr>
      </p:pic>
      <p:pic>
        <p:nvPicPr>
          <p:cNvPr id="310" name="leaf-alpha-upper-z-moveable_WC.png" descr="leaf-alpha-upper-z-moveable_WC.png"/>
          <p:cNvPicPr>
            <a:picLocks noChangeAspect="1"/>
          </p:cNvPicPr>
          <p:nvPr/>
        </p:nvPicPr>
        <p:blipFill>
          <a:blip r:embed="rId22">
            <a:extLst/>
          </a:blip>
          <a:srcRect l="0" t="54" r="0" b="54"/>
          <a:stretch>
            <a:fillRect/>
          </a:stretch>
        </p:blipFill>
        <p:spPr>
          <a:xfrm>
            <a:off x="2229481" y="8093656"/>
            <a:ext cx="1143001" cy="1271188"/>
          </a:xfrm>
          <a:prstGeom prst="rect">
            <a:avLst/>
          </a:prstGeom>
          <a:ln w="12700">
            <a:miter lim="400000"/>
          </a:ln>
        </p:spPr>
      </p:pic>
      <p:pic>
        <p:nvPicPr>
          <p:cNvPr id="311" name="leaf-alpha-upper-x-moveable_WC.png" descr="leaf-alpha-upper-x-moveable_WC.png"/>
          <p:cNvPicPr>
            <a:picLocks noChangeAspect="1"/>
          </p:cNvPicPr>
          <p:nvPr/>
        </p:nvPicPr>
        <p:blipFill>
          <a:blip r:embed="rId23">
            <a:extLst/>
          </a:blip>
          <a:srcRect l="0" t="33" r="0" b="33"/>
          <a:stretch>
            <a:fillRect/>
          </a:stretch>
        </p:blipFill>
        <p:spPr>
          <a:xfrm>
            <a:off x="3460957" y="8094328"/>
            <a:ext cx="1143001" cy="1271188"/>
          </a:xfrm>
          <a:prstGeom prst="rect">
            <a:avLst/>
          </a:prstGeom>
          <a:ln w="12700">
            <a:miter lim="400000"/>
          </a:ln>
        </p:spPr>
      </p:pic>
      <p:pic>
        <p:nvPicPr>
          <p:cNvPr id="312" name="leaf-alpha-upper-c-moveable_WC.png" descr="leaf-alpha-upper-c-moveable_WC.png"/>
          <p:cNvPicPr>
            <a:picLocks noChangeAspect="1"/>
          </p:cNvPicPr>
          <p:nvPr/>
        </p:nvPicPr>
        <p:blipFill>
          <a:blip r:embed="rId24">
            <a:extLst/>
          </a:blip>
          <a:stretch>
            <a:fillRect/>
          </a:stretch>
        </p:blipFill>
        <p:spPr>
          <a:xfrm>
            <a:off x="4692433" y="8096873"/>
            <a:ext cx="1143001" cy="1267440"/>
          </a:xfrm>
          <a:prstGeom prst="rect">
            <a:avLst/>
          </a:prstGeom>
          <a:ln w="12700">
            <a:miter lim="400000"/>
          </a:ln>
        </p:spPr>
      </p:pic>
      <p:pic>
        <p:nvPicPr>
          <p:cNvPr id="313" name="leaf-alpha-upper-v-moveable_WC.png" descr="leaf-alpha-upper-v-moveable_WC.png"/>
          <p:cNvPicPr>
            <a:picLocks noChangeAspect="1"/>
          </p:cNvPicPr>
          <p:nvPr/>
        </p:nvPicPr>
        <p:blipFill>
          <a:blip r:embed="rId25">
            <a:extLst/>
          </a:blip>
          <a:srcRect l="0" t="33" r="0" b="33"/>
          <a:stretch>
            <a:fillRect/>
          </a:stretch>
        </p:blipFill>
        <p:spPr>
          <a:xfrm>
            <a:off x="5923909" y="8095670"/>
            <a:ext cx="1143001" cy="1271188"/>
          </a:xfrm>
          <a:prstGeom prst="rect">
            <a:avLst/>
          </a:prstGeom>
          <a:ln w="12700">
            <a:miter lim="400000"/>
          </a:ln>
        </p:spPr>
      </p:pic>
      <p:pic>
        <p:nvPicPr>
          <p:cNvPr id="314" name="leaf-alpha-upper-b-moveable_WC.png" descr="leaf-alpha-upper-b-moveable_WC.png"/>
          <p:cNvPicPr>
            <a:picLocks noChangeAspect="1"/>
          </p:cNvPicPr>
          <p:nvPr/>
        </p:nvPicPr>
        <p:blipFill>
          <a:blip r:embed="rId26">
            <a:extLst/>
          </a:blip>
          <a:srcRect l="0" t="0" r="0" b="0"/>
          <a:stretch>
            <a:fillRect/>
          </a:stretch>
        </p:blipFill>
        <p:spPr>
          <a:xfrm>
            <a:off x="7155384" y="8098216"/>
            <a:ext cx="1143001" cy="1267440"/>
          </a:xfrm>
          <a:prstGeom prst="rect">
            <a:avLst/>
          </a:prstGeom>
          <a:ln w="12700">
            <a:miter lim="400000"/>
          </a:ln>
        </p:spPr>
      </p:pic>
      <p:pic>
        <p:nvPicPr>
          <p:cNvPr id="315" name="leaf-alpha-upper-n-moveable_WC.png" descr="leaf-alpha-upper-n-moveable_WC.png"/>
          <p:cNvPicPr>
            <a:picLocks noChangeAspect="1"/>
          </p:cNvPicPr>
          <p:nvPr/>
        </p:nvPicPr>
        <p:blipFill>
          <a:blip r:embed="rId27">
            <a:extLst/>
          </a:blip>
          <a:srcRect l="0" t="33" r="0" b="33"/>
          <a:stretch>
            <a:fillRect/>
          </a:stretch>
        </p:blipFill>
        <p:spPr>
          <a:xfrm>
            <a:off x="8386860" y="8097014"/>
            <a:ext cx="1143001" cy="1271187"/>
          </a:xfrm>
          <a:prstGeom prst="rect">
            <a:avLst/>
          </a:prstGeom>
          <a:ln w="12700">
            <a:miter lim="400000"/>
          </a:ln>
        </p:spPr>
      </p:pic>
      <p:pic>
        <p:nvPicPr>
          <p:cNvPr id="316" name="leaf-alpha-upper-m-moveable_WC.png" descr="leaf-alpha-upper-m-moveable_WC.png"/>
          <p:cNvPicPr>
            <a:picLocks noChangeAspect="1"/>
          </p:cNvPicPr>
          <p:nvPr/>
        </p:nvPicPr>
        <p:blipFill>
          <a:blip r:embed="rId28">
            <a:extLst/>
          </a:blip>
          <a:srcRect l="0" t="33" r="0" b="33"/>
          <a:stretch>
            <a:fillRect/>
          </a:stretch>
        </p:blipFill>
        <p:spPr>
          <a:xfrm>
            <a:off x="9618336" y="8097683"/>
            <a:ext cx="1143001" cy="1271188"/>
          </a:xfrm>
          <a:prstGeom prst="rect">
            <a:avLst/>
          </a:prstGeom>
          <a:ln w="12700">
            <a:miter lim="400000"/>
          </a:ln>
        </p:spPr>
      </p:pic>
      <p:pic>
        <p:nvPicPr>
          <p:cNvPr id="317" name="leaf-alpha-upper-q-moveable_WC.png" descr="leaf-alpha-upper-q-moveable_WC.png"/>
          <p:cNvPicPr>
            <a:picLocks noChangeAspect="1"/>
          </p:cNvPicPr>
          <p:nvPr/>
        </p:nvPicPr>
        <p:blipFill>
          <a:blip r:embed="rId3">
            <a:extLst/>
          </a:blip>
          <a:srcRect l="0" t="33" r="0" b="33"/>
          <a:stretch>
            <a:fillRect/>
          </a:stretch>
        </p:blipFill>
        <p:spPr>
          <a:xfrm>
            <a:off x="382267" y="5243444"/>
            <a:ext cx="1143001" cy="1271188"/>
          </a:xfrm>
          <a:prstGeom prst="rect">
            <a:avLst/>
          </a:prstGeom>
          <a:ln w="12700">
            <a:miter lim="400000"/>
          </a:ln>
        </p:spPr>
      </p:pic>
      <p:pic>
        <p:nvPicPr>
          <p:cNvPr id="318" name="leaf-alpha-upper-w-moveable_WC.png" descr="leaf-alpha-upper-w-moveable_WC.png"/>
          <p:cNvPicPr>
            <a:picLocks noChangeAspect="1"/>
          </p:cNvPicPr>
          <p:nvPr/>
        </p:nvPicPr>
        <p:blipFill>
          <a:blip r:embed="rId4">
            <a:extLst/>
          </a:blip>
          <a:srcRect l="0" t="33" r="0" b="33"/>
          <a:stretch>
            <a:fillRect/>
          </a:stretch>
        </p:blipFill>
        <p:spPr>
          <a:xfrm>
            <a:off x="1613743" y="5244116"/>
            <a:ext cx="1143001" cy="1271188"/>
          </a:xfrm>
          <a:prstGeom prst="rect">
            <a:avLst/>
          </a:prstGeom>
          <a:ln w="12700">
            <a:miter lim="400000"/>
          </a:ln>
        </p:spPr>
      </p:pic>
      <p:pic>
        <p:nvPicPr>
          <p:cNvPr id="319" name="leaf-alpha-upper-e-moveable_WC.png" descr="leaf-alpha-upper-e-moveable_WC.png"/>
          <p:cNvPicPr>
            <a:picLocks noChangeAspect="1"/>
          </p:cNvPicPr>
          <p:nvPr/>
        </p:nvPicPr>
        <p:blipFill>
          <a:blip r:embed="rId5">
            <a:extLst/>
          </a:blip>
          <a:stretch>
            <a:fillRect/>
          </a:stretch>
        </p:blipFill>
        <p:spPr>
          <a:xfrm>
            <a:off x="2845219" y="5246661"/>
            <a:ext cx="1143001" cy="1267441"/>
          </a:xfrm>
          <a:prstGeom prst="rect">
            <a:avLst/>
          </a:prstGeom>
          <a:ln w="12700">
            <a:miter lim="400000"/>
          </a:ln>
        </p:spPr>
      </p:pic>
      <p:pic>
        <p:nvPicPr>
          <p:cNvPr id="320" name="leaf-alpha-upper-r-moveable_WC.png" descr="leaf-alpha-upper-r-moveable_WC.png"/>
          <p:cNvPicPr>
            <a:picLocks noChangeAspect="1"/>
          </p:cNvPicPr>
          <p:nvPr/>
        </p:nvPicPr>
        <p:blipFill>
          <a:blip r:embed="rId6">
            <a:extLst/>
          </a:blip>
          <a:srcRect l="0" t="33" r="0" b="33"/>
          <a:stretch>
            <a:fillRect/>
          </a:stretch>
        </p:blipFill>
        <p:spPr>
          <a:xfrm>
            <a:off x="4076695" y="5245459"/>
            <a:ext cx="1143001" cy="1271187"/>
          </a:xfrm>
          <a:prstGeom prst="rect">
            <a:avLst/>
          </a:prstGeom>
          <a:ln w="12700">
            <a:miter lim="400000"/>
          </a:ln>
        </p:spPr>
      </p:pic>
      <p:pic>
        <p:nvPicPr>
          <p:cNvPr id="321" name="leaf-alpha-upper-t-moveable_WC.png" descr="leaf-alpha-upper-t-moveable_WC.png"/>
          <p:cNvPicPr>
            <a:picLocks noChangeAspect="1"/>
          </p:cNvPicPr>
          <p:nvPr/>
        </p:nvPicPr>
        <p:blipFill>
          <a:blip r:embed="rId7">
            <a:extLst/>
          </a:blip>
          <a:srcRect l="0" t="33" r="0" b="33"/>
          <a:stretch>
            <a:fillRect/>
          </a:stretch>
        </p:blipFill>
        <p:spPr>
          <a:xfrm>
            <a:off x="5308171" y="5246130"/>
            <a:ext cx="1143001" cy="1271188"/>
          </a:xfrm>
          <a:prstGeom prst="rect">
            <a:avLst/>
          </a:prstGeom>
          <a:ln w="12700">
            <a:miter lim="400000"/>
          </a:ln>
        </p:spPr>
      </p:pic>
      <p:pic>
        <p:nvPicPr>
          <p:cNvPr id="322" name="leaf-alpha-upper-y-moveable_WC.png" descr="leaf-alpha-upper-y-moveable_WC.png"/>
          <p:cNvPicPr>
            <a:picLocks noChangeAspect="1"/>
          </p:cNvPicPr>
          <p:nvPr/>
        </p:nvPicPr>
        <p:blipFill>
          <a:blip r:embed="rId8">
            <a:extLst/>
          </a:blip>
          <a:srcRect l="0" t="33" r="0" b="33"/>
          <a:stretch>
            <a:fillRect/>
          </a:stretch>
        </p:blipFill>
        <p:spPr>
          <a:xfrm>
            <a:off x="6539647" y="5246801"/>
            <a:ext cx="1143001" cy="1271188"/>
          </a:xfrm>
          <a:prstGeom prst="rect">
            <a:avLst/>
          </a:prstGeom>
          <a:ln w="12700">
            <a:miter lim="400000"/>
          </a:ln>
        </p:spPr>
      </p:pic>
      <p:pic>
        <p:nvPicPr>
          <p:cNvPr id="323" name="leaf-alpha-upper-u-moveable_WC.png" descr="leaf-alpha-upper-u-moveable_WC.png"/>
          <p:cNvPicPr>
            <a:picLocks noChangeAspect="1"/>
          </p:cNvPicPr>
          <p:nvPr/>
        </p:nvPicPr>
        <p:blipFill>
          <a:blip r:embed="rId9">
            <a:extLst/>
          </a:blip>
          <a:srcRect l="0" t="33" r="0" b="33"/>
          <a:stretch>
            <a:fillRect/>
          </a:stretch>
        </p:blipFill>
        <p:spPr>
          <a:xfrm>
            <a:off x="7771123" y="5247471"/>
            <a:ext cx="1143001" cy="1271188"/>
          </a:xfrm>
          <a:prstGeom prst="rect">
            <a:avLst/>
          </a:prstGeom>
          <a:ln w="12700">
            <a:miter lim="400000"/>
          </a:ln>
        </p:spPr>
      </p:pic>
      <p:pic>
        <p:nvPicPr>
          <p:cNvPr id="324" name="leaf-alpha-upper-i-moveable_WC.png" descr="leaf-alpha-upper-i-moveable_WC.png"/>
          <p:cNvPicPr>
            <a:picLocks noChangeAspect="1"/>
          </p:cNvPicPr>
          <p:nvPr/>
        </p:nvPicPr>
        <p:blipFill>
          <a:blip r:embed="rId10">
            <a:extLst/>
          </a:blip>
          <a:srcRect l="0" t="0" r="0" b="0"/>
          <a:stretch>
            <a:fillRect/>
          </a:stretch>
        </p:blipFill>
        <p:spPr>
          <a:xfrm>
            <a:off x="9002985" y="5248144"/>
            <a:ext cx="1142227" cy="1271187"/>
          </a:xfrm>
          <a:prstGeom prst="rect">
            <a:avLst/>
          </a:prstGeom>
          <a:ln w="12700">
            <a:miter lim="400000"/>
          </a:ln>
        </p:spPr>
      </p:pic>
      <p:pic>
        <p:nvPicPr>
          <p:cNvPr id="325" name="leaf-alpha-upper-o-moveable_WC.png" descr="leaf-alpha-upper-o-moveable_WC.png"/>
          <p:cNvPicPr>
            <a:picLocks noChangeAspect="1"/>
          </p:cNvPicPr>
          <p:nvPr/>
        </p:nvPicPr>
        <p:blipFill>
          <a:blip r:embed="rId11">
            <a:extLst/>
          </a:blip>
          <a:srcRect l="0" t="33" r="0" b="33"/>
          <a:stretch>
            <a:fillRect/>
          </a:stretch>
        </p:blipFill>
        <p:spPr>
          <a:xfrm>
            <a:off x="10234074" y="5248814"/>
            <a:ext cx="1143001" cy="1271188"/>
          </a:xfrm>
          <a:prstGeom prst="rect">
            <a:avLst/>
          </a:prstGeom>
          <a:ln w="12700">
            <a:miter lim="400000"/>
          </a:ln>
        </p:spPr>
      </p:pic>
      <p:pic>
        <p:nvPicPr>
          <p:cNvPr id="326" name="leaf-alpha-upper-p-moveable_WC.png" descr="leaf-alpha-upper-p-moveable_WC.png"/>
          <p:cNvPicPr>
            <a:picLocks noChangeAspect="1"/>
          </p:cNvPicPr>
          <p:nvPr/>
        </p:nvPicPr>
        <p:blipFill>
          <a:blip r:embed="rId12">
            <a:extLst/>
          </a:blip>
          <a:srcRect l="0" t="33" r="0" b="33"/>
          <a:stretch>
            <a:fillRect/>
          </a:stretch>
        </p:blipFill>
        <p:spPr>
          <a:xfrm>
            <a:off x="11465550" y="5249486"/>
            <a:ext cx="1143001" cy="1271188"/>
          </a:xfrm>
          <a:prstGeom prst="rect">
            <a:avLst/>
          </a:prstGeom>
          <a:ln w="12700">
            <a:miter lim="400000"/>
          </a:ln>
        </p:spPr>
      </p:pic>
      <p:pic>
        <p:nvPicPr>
          <p:cNvPr id="327" name="leaf-alpha-upper-a-moveable_WC.png" descr="leaf-alpha-upper-a-moveable_WC.png"/>
          <p:cNvPicPr>
            <a:picLocks noChangeAspect="1"/>
          </p:cNvPicPr>
          <p:nvPr/>
        </p:nvPicPr>
        <p:blipFill>
          <a:blip r:embed="rId13">
            <a:extLst/>
          </a:blip>
          <a:srcRect l="0" t="0" r="0" b="0"/>
          <a:stretch>
            <a:fillRect/>
          </a:stretch>
        </p:blipFill>
        <p:spPr>
          <a:xfrm>
            <a:off x="998403" y="6670013"/>
            <a:ext cx="1143001" cy="1267441"/>
          </a:xfrm>
          <a:prstGeom prst="rect">
            <a:avLst/>
          </a:prstGeom>
          <a:ln w="12700">
            <a:miter lim="400000"/>
          </a:ln>
        </p:spPr>
      </p:pic>
      <p:pic>
        <p:nvPicPr>
          <p:cNvPr id="328" name="leaf-alpha-upper-s-moveable_WC.png" descr="leaf-alpha-upper-s-moveable_WC.png"/>
          <p:cNvPicPr>
            <a:picLocks noChangeAspect="1"/>
          </p:cNvPicPr>
          <p:nvPr/>
        </p:nvPicPr>
        <p:blipFill>
          <a:blip r:embed="rId14">
            <a:extLst/>
          </a:blip>
          <a:srcRect l="0" t="33" r="0" b="33"/>
          <a:stretch>
            <a:fillRect/>
          </a:stretch>
        </p:blipFill>
        <p:spPr>
          <a:xfrm>
            <a:off x="2222491" y="6663965"/>
            <a:ext cx="1143001" cy="1271188"/>
          </a:xfrm>
          <a:prstGeom prst="rect">
            <a:avLst/>
          </a:prstGeom>
          <a:ln w="12700">
            <a:miter lim="400000"/>
          </a:ln>
        </p:spPr>
      </p:pic>
      <p:pic>
        <p:nvPicPr>
          <p:cNvPr id="329" name="leaf-alpha-upper-d-moveable_WC.png" descr="leaf-alpha-upper-d-moveable_WC.png"/>
          <p:cNvPicPr>
            <a:picLocks noChangeAspect="1"/>
          </p:cNvPicPr>
          <p:nvPr/>
        </p:nvPicPr>
        <p:blipFill>
          <a:blip r:embed="rId15">
            <a:extLst/>
          </a:blip>
          <a:srcRect l="380" t="0" r="380" b="0"/>
          <a:stretch>
            <a:fillRect/>
          </a:stretch>
        </p:blipFill>
        <p:spPr>
          <a:xfrm>
            <a:off x="3453967" y="6661651"/>
            <a:ext cx="1143001" cy="1277156"/>
          </a:xfrm>
          <a:prstGeom prst="rect">
            <a:avLst/>
          </a:prstGeom>
          <a:ln w="12700">
            <a:miter lim="400000"/>
          </a:ln>
        </p:spPr>
      </p:pic>
      <p:pic>
        <p:nvPicPr>
          <p:cNvPr id="330" name="leaf-alpha-upper-f-moveable_WC.png" descr="leaf-alpha-upper-f-moveable_WC.png"/>
          <p:cNvPicPr>
            <a:picLocks noChangeAspect="1"/>
          </p:cNvPicPr>
          <p:nvPr/>
        </p:nvPicPr>
        <p:blipFill>
          <a:blip r:embed="rId16">
            <a:extLst/>
          </a:blip>
          <a:stretch>
            <a:fillRect/>
          </a:stretch>
        </p:blipFill>
        <p:spPr>
          <a:xfrm>
            <a:off x="4686064" y="6665307"/>
            <a:ext cx="1141758" cy="1271188"/>
          </a:xfrm>
          <a:prstGeom prst="rect">
            <a:avLst/>
          </a:prstGeom>
          <a:ln w="12700">
            <a:miter lim="400000"/>
          </a:ln>
        </p:spPr>
      </p:pic>
      <p:pic>
        <p:nvPicPr>
          <p:cNvPr id="331" name="leaf-alpha-upper-g-moveable_WC.png" descr="leaf-alpha-upper-g-moveable_WC.png"/>
          <p:cNvPicPr>
            <a:picLocks noChangeAspect="1"/>
          </p:cNvPicPr>
          <p:nvPr/>
        </p:nvPicPr>
        <p:blipFill>
          <a:blip r:embed="rId17">
            <a:extLst/>
          </a:blip>
          <a:srcRect l="0" t="0" r="0" b="0"/>
          <a:stretch>
            <a:fillRect/>
          </a:stretch>
        </p:blipFill>
        <p:spPr>
          <a:xfrm>
            <a:off x="5916918" y="6667852"/>
            <a:ext cx="1143001" cy="1267441"/>
          </a:xfrm>
          <a:prstGeom prst="rect">
            <a:avLst/>
          </a:prstGeom>
          <a:ln w="12700">
            <a:miter lim="400000"/>
          </a:ln>
        </p:spPr>
      </p:pic>
      <p:pic>
        <p:nvPicPr>
          <p:cNvPr id="332" name="leaf-alpha-upper-h-moveable_WC.png" descr="leaf-alpha-upper-h-moveable_WC.png"/>
          <p:cNvPicPr>
            <a:picLocks noChangeAspect="1"/>
          </p:cNvPicPr>
          <p:nvPr/>
        </p:nvPicPr>
        <p:blipFill>
          <a:blip r:embed="rId18">
            <a:extLst/>
          </a:blip>
          <a:srcRect l="0" t="0" r="0" b="0"/>
          <a:stretch>
            <a:fillRect/>
          </a:stretch>
        </p:blipFill>
        <p:spPr>
          <a:xfrm>
            <a:off x="7148394" y="6668523"/>
            <a:ext cx="1143001" cy="1267441"/>
          </a:xfrm>
          <a:prstGeom prst="rect">
            <a:avLst/>
          </a:prstGeom>
          <a:ln w="12700">
            <a:miter lim="400000"/>
          </a:ln>
        </p:spPr>
      </p:pic>
      <p:pic>
        <p:nvPicPr>
          <p:cNvPr id="333" name="leaf-alpha-upper-j-moveable_WC.png" descr="leaf-alpha-upper-j-moveable_WC.png"/>
          <p:cNvPicPr>
            <a:picLocks noChangeAspect="1"/>
          </p:cNvPicPr>
          <p:nvPr/>
        </p:nvPicPr>
        <p:blipFill>
          <a:blip r:embed="rId19">
            <a:extLst/>
          </a:blip>
          <a:srcRect l="0" t="0" r="0" b="0"/>
          <a:stretch>
            <a:fillRect/>
          </a:stretch>
        </p:blipFill>
        <p:spPr>
          <a:xfrm>
            <a:off x="8380257" y="6667320"/>
            <a:ext cx="1142227" cy="1271188"/>
          </a:xfrm>
          <a:prstGeom prst="rect">
            <a:avLst/>
          </a:prstGeom>
          <a:ln w="12700">
            <a:miter lim="400000"/>
          </a:ln>
        </p:spPr>
      </p:pic>
      <p:pic>
        <p:nvPicPr>
          <p:cNvPr id="334" name="leaf-alpha-upper-k-moveable_WC.png" descr="leaf-alpha-upper-k-moveable_WC.png"/>
          <p:cNvPicPr>
            <a:picLocks noChangeAspect="1"/>
          </p:cNvPicPr>
          <p:nvPr/>
        </p:nvPicPr>
        <p:blipFill>
          <a:blip r:embed="rId20">
            <a:extLst/>
          </a:blip>
          <a:srcRect l="0" t="0" r="0" b="0"/>
          <a:stretch>
            <a:fillRect/>
          </a:stretch>
        </p:blipFill>
        <p:spPr>
          <a:xfrm>
            <a:off x="9611732" y="6667992"/>
            <a:ext cx="1142227" cy="1271188"/>
          </a:xfrm>
          <a:prstGeom prst="rect">
            <a:avLst/>
          </a:prstGeom>
          <a:ln w="12700">
            <a:miter lim="400000"/>
          </a:ln>
        </p:spPr>
      </p:pic>
      <p:pic>
        <p:nvPicPr>
          <p:cNvPr id="335" name="leaf-alpha-upper-l-moveable_WC.png" descr="leaf-alpha-upper-l-moveable_WC.png"/>
          <p:cNvPicPr>
            <a:picLocks noChangeAspect="1"/>
          </p:cNvPicPr>
          <p:nvPr/>
        </p:nvPicPr>
        <p:blipFill>
          <a:blip r:embed="rId21">
            <a:extLst/>
          </a:blip>
          <a:srcRect l="0" t="33" r="0" b="33"/>
          <a:stretch>
            <a:fillRect/>
          </a:stretch>
        </p:blipFill>
        <p:spPr>
          <a:xfrm>
            <a:off x="10842821" y="6668662"/>
            <a:ext cx="1143001" cy="1271188"/>
          </a:xfrm>
          <a:prstGeom prst="rect">
            <a:avLst/>
          </a:prstGeom>
          <a:ln w="12700">
            <a:miter lim="400000"/>
          </a:ln>
        </p:spPr>
      </p:pic>
      <p:pic>
        <p:nvPicPr>
          <p:cNvPr id="336" name="leaf-alpha-upper-z-moveable_WC.png" descr="leaf-alpha-upper-z-moveable_WC.png"/>
          <p:cNvPicPr>
            <a:picLocks noChangeAspect="1"/>
          </p:cNvPicPr>
          <p:nvPr/>
        </p:nvPicPr>
        <p:blipFill>
          <a:blip r:embed="rId22">
            <a:extLst/>
          </a:blip>
          <a:srcRect l="0" t="54" r="0" b="54"/>
          <a:stretch>
            <a:fillRect/>
          </a:stretch>
        </p:blipFill>
        <p:spPr>
          <a:xfrm>
            <a:off x="2222490" y="8088808"/>
            <a:ext cx="1143001" cy="1271188"/>
          </a:xfrm>
          <a:prstGeom prst="rect">
            <a:avLst/>
          </a:prstGeom>
          <a:ln w="12700">
            <a:miter lim="400000"/>
          </a:ln>
        </p:spPr>
      </p:pic>
      <p:pic>
        <p:nvPicPr>
          <p:cNvPr id="337" name="leaf-alpha-upper-x-moveable_WC.png" descr="leaf-alpha-upper-x-moveable_WC.png"/>
          <p:cNvPicPr>
            <a:picLocks noChangeAspect="1"/>
          </p:cNvPicPr>
          <p:nvPr/>
        </p:nvPicPr>
        <p:blipFill>
          <a:blip r:embed="rId23">
            <a:extLst/>
          </a:blip>
          <a:srcRect l="0" t="33" r="0" b="33"/>
          <a:stretch>
            <a:fillRect/>
          </a:stretch>
        </p:blipFill>
        <p:spPr>
          <a:xfrm>
            <a:off x="3453966" y="8089480"/>
            <a:ext cx="1143001" cy="1271188"/>
          </a:xfrm>
          <a:prstGeom prst="rect">
            <a:avLst/>
          </a:prstGeom>
          <a:ln w="12700">
            <a:miter lim="400000"/>
          </a:ln>
        </p:spPr>
      </p:pic>
      <p:pic>
        <p:nvPicPr>
          <p:cNvPr id="338" name="leaf-alpha-upper-c-moveable_WC.png" descr="leaf-alpha-upper-c-moveable_WC.png"/>
          <p:cNvPicPr>
            <a:picLocks noChangeAspect="1"/>
          </p:cNvPicPr>
          <p:nvPr/>
        </p:nvPicPr>
        <p:blipFill>
          <a:blip r:embed="rId24">
            <a:extLst/>
          </a:blip>
          <a:stretch>
            <a:fillRect/>
          </a:stretch>
        </p:blipFill>
        <p:spPr>
          <a:xfrm>
            <a:off x="4685442" y="8092025"/>
            <a:ext cx="1143001" cy="1267440"/>
          </a:xfrm>
          <a:prstGeom prst="rect">
            <a:avLst/>
          </a:prstGeom>
          <a:ln w="12700">
            <a:miter lim="400000"/>
          </a:ln>
        </p:spPr>
      </p:pic>
      <p:pic>
        <p:nvPicPr>
          <p:cNvPr id="339" name="leaf-alpha-upper-v-moveable_WC.png" descr="leaf-alpha-upper-v-moveable_WC.png"/>
          <p:cNvPicPr>
            <a:picLocks noChangeAspect="1"/>
          </p:cNvPicPr>
          <p:nvPr/>
        </p:nvPicPr>
        <p:blipFill>
          <a:blip r:embed="rId25">
            <a:extLst/>
          </a:blip>
          <a:srcRect l="0" t="33" r="0" b="33"/>
          <a:stretch>
            <a:fillRect/>
          </a:stretch>
        </p:blipFill>
        <p:spPr>
          <a:xfrm>
            <a:off x="5916918" y="8090822"/>
            <a:ext cx="1143001" cy="1271188"/>
          </a:xfrm>
          <a:prstGeom prst="rect">
            <a:avLst/>
          </a:prstGeom>
          <a:ln w="12700">
            <a:miter lim="400000"/>
          </a:ln>
        </p:spPr>
      </p:pic>
      <p:pic>
        <p:nvPicPr>
          <p:cNvPr id="340" name="leaf-alpha-upper-b-moveable_WC.png" descr="leaf-alpha-upper-b-moveable_WC.png"/>
          <p:cNvPicPr>
            <a:picLocks noChangeAspect="1"/>
          </p:cNvPicPr>
          <p:nvPr/>
        </p:nvPicPr>
        <p:blipFill>
          <a:blip r:embed="rId26">
            <a:extLst/>
          </a:blip>
          <a:srcRect l="0" t="0" r="0" b="0"/>
          <a:stretch>
            <a:fillRect/>
          </a:stretch>
        </p:blipFill>
        <p:spPr>
          <a:xfrm>
            <a:off x="7148393" y="8093368"/>
            <a:ext cx="1143001" cy="1267441"/>
          </a:xfrm>
          <a:prstGeom prst="rect">
            <a:avLst/>
          </a:prstGeom>
          <a:ln w="12700">
            <a:miter lim="400000"/>
          </a:ln>
        </p:spPr>
      </p:pic>
      <p:pic>
        <p:nvPicPr>
          <p:cNvPr id="341" name="leaf-alpha-upper-n-moveable_WC.png" descr="leaf-alpha-upper-n-moveable_WC.png"/>
          <p:cNvPicPr>
            <a:picLocks noChangeAspect="1"/>
          </p:cNvPicPr>
          <p:nvPr/>
        </p:nvPicPr>
        <p:blipFill>
          <a:blip r:embed="rId27">
            <a:extLst/>
          </a:blip>
          <a:srcRect l="0" t="33" r="0" b="33"/>
          <a:stretch>
            <a:fillRect/>
          </a:stretch>
        </p:blipFill>
        <p:spPr>
          <a:xfrm>
            <a:off x="8379869" y="8092166"/>
            <a:ext cx="1143001" cy="1271188"/>
          </a:xfrm>
          <a:prstGeom prst="rect">
            <a:avLst/>
          </a:prstGeom>
          <a:ln w="12700">
            <a:miter lim="400000"/>
          </a:ln>
        </p:spPr>
      </p:pic>
      <p:pic>
        <p:nvPicPr>
          <p:cNvPr id="342" name="leaf-alpha-upper-m-moveable_WC.png" descr="leaf-alpha-upper-m-moveable_WC.png"/>
          <p:cNvPicPr>
            <a:picLocks noChangeAspect="1"/>
          </p:cNvPicPr>
          <p:nvPr/>
        </p:nvPicPr>
        <p:blipFill>
          <a:blip r:embed="rId28">
            <a:extLst/>
          </a:blip>
          <a:srcRect l="0" t="33" r="0" b="33"/>
          <a:stretch>
            <a:fillRect/>
          </a:stretch>
        </p:blipFill>
        <p:spPr>
          <a:xfrm>
            <a:off x="9611345" y="8092836"/>
            <a:ext cx="1143001" cy="1271187"/>
          </a:xfrm>
          <a:prstGeom prst="rect">
            <a:avLst/>
          </a:prstGeom>
          <a:ln w="12700">
            <a:miter lim="400000"/>
          </a:ln>
        </p:spPr>
      </p:pic>
      <p:sp>
        <p:nvSpPr>
          <p:cNvPr id="343" name="Rectangle"/>
          <p:cNvSpPr/>
          <p:nvPr/>
        </p:nvSpPr>
        <p:spPr>
          <a:xfrm>
            <a:off x="7784932" y="1175279"/>
            <a:ext cx="3592315" cy="1297120"/>
          </a:xfrm>
          <a:prstGeom prst="rect">
            <a:avLst/>
          </a:prstGeom>
          <a:solidFill>
            <a:srgbClr val="D6D5D5"/>
          </a:solidFill>
          <a:ln w="25400">
            <a:solidFill>
              <a:srgbClr val="000000"/>
            </a:solidFill>
            <a:miter lim="400000"/>
          </a:ln>
        </p:spPr>
        <p:txBody>
          <a:bodyPr lIns="50800" tIns="50800" rIns="50800" bIns="50800" anchor="ctr"/>
          <a:lstStyle/>
          <a:p>
            <a:pPr>
              <a:defRPr b="0" sz="7000">
                <a:latin typeface="KG Red Hands"/>
                <a:ea typeface="KG Red Hands"/>
                <a:cs typeface="KG Red Hands"/>
                <a:sym typeface="KG Red Hands"/>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345" name="leaf-alpha-upper-q-moveable_WC.png" descr="leaf-alpha-upper-q-moveable_WC.png"/>
          <p:cNvPicPr>
            <a:picLocks noChangeAspect="1"/>
          </p:cNvPicPr>
          <p:nvPr/>
        </p:nvPicPr>
        <p:blipFill>
          <a:blip r:embed="rId3">
            <a:extLst/>
          </a:blip>
          <a:srcRect l="0" t="33" r="0" b="33"/>
          <a:stretch>
            <a:fillRect/>
          </a:stretch>
        </p:blipFill>
        <p:spPr>
          <a:xfrm>
            <a:off x="389258" y="5248292"/>
            <a:ext cx="1143001" cy="1271188"/>
          </a:xfrm>
          <a:prstGeom prst="rect">
            <a:avLst/>
          </a:prstGeom>
          <a:ln w="12700">
            <a:miter lim="400000"/>
          </a:ln>
        </p:spPr>
      </p:pic>
      <p:pic>
        <p:nvPicPr>
          <p:cNvPr id="346" name="leaf-alpha-upper-w-moveable_WC.png" descr="leaf-alpha-upper-w-moveable_WC.png"/>
          <p:cNvPicPr>
            <a:picLocks noChangeAspect="1"/>
          </p:cNvPicPr>
          <p:nvPr/>
        </p:nvPicPr>
        <p:blipFill>
          <a:blip r:embed="rId4">
            <a:extLst/>
          </a:blip>
          <a:srcRect l="0" t="33" r="0" b="33"/>
          <a:stretch>
            <a:fillRect/>
          </a:stretch>
        </p:blipFill>
        <p:spPr>
          <a:xfrm>
            <a:off x="1620734" y="5248964"/>
            <a:ext cx="1143001" cy="1271188"/>
          </a:xfrm>
          <a:prstGeom prst="rect">
            <a:avLst/>
          </a:prstGeom>
          <a:ln w="12700">
            <a:miter lim="400000"/>
          </a:ln>
        </p:spPr>
      </p:pic>
      <p:pic>
        <p:nvPicPr>
          <p:cNvPr id="347" name="leaf-alpha-upper-e-moveable_WC.png" descr="leaf-alpha-upper-e-moveable_WC.png"/>
          <p:cNvPicPr>
            <a:picLocks noChangeAspect="1"/>
          </p:cNvPicPr>
          <p:nvPr/>
        </p:nvPicPr>
        <p:blipFill>
          <a:blip r:embed="rId5">
            <a:extLst/>
          </a:blip>
          <a:stretch>
            <a:fillRect/>
          </a:stretch>
        </p:blipFill>
        <p:spPr>
          <a:xfrm>
            <a:off x="2852210" y="5251509"/>
            <a:ext cx="1143001" cy="1267441"/>
          </a:xfrm>
          <a:prstGeom prst="rect">
            <a:avLst/>
          </a:prstGeom>
          <a:ln w="12700">
            <a:miter lim="400000"/>
          </a:ln>
        </p:spPr>
      </p:pic>
      <p:pic>
        <p:nvPicPr>
          <p:cNvPr id="348" name="leaf-alpha-upper-r-moveable_WC.png" descr="leaf-alpha-upper-r-moveable_WC.png"/>
          <p:cNvPicPr>
            <a:picLocks noChangeAspect="1"/>
          </p:cNvPicPr>
          <p:nvPr/>
        </p:nvPicPr>
        <p:blipFill>
          <a:blip r:embed="rId6">
            <a:extLst/>
          </a:blip>
          <a:srcRect l="0" t="33" r="0" b="33"/>
          <a:stretch>
            <a:fillRect/>
          </a:stretch>
        </p:blipFill>
        <p:spPr>
          <a:xfrm>
            <a:off x="4083686" y="5250307"/>
            <a:ext cx="1143001" cy="1271188"/>
          </a:xfrm>
          <a:prstGeom prst="rect">
            <a:avLst/>
          </a:prstGeom>
          <a:ln w="12700">
            <a:miter lim="400000"/>
          </a:ln>
        </p:spPr>
      </p:pic>
      <p:pic>
        <p:nvPicPr>
          <p:cNvPr id="349" name="leaf-alpha-upper-t-moveable_WC.png" descr="leaf-alpha-upper-t-moveable_WC.png"/>
          <p:cNvPicPr>
            <a:picLocks noChangeAspect="1"/>
          </p:cNvPicPr>
          <p:nvPr/>
        </p:nvPicPr>
        <p:blipFill>
          <a:blip r:embed="rId7">
            <a:extLst/>
          </a:blip>
          <a:srcRect l="0" t="33" r="0" b="33"/>
          <a:stretch>
            <a:fillRect/>
          </a:stretch>
        </p:blipFill>
        <p:spPr>
          <a:xfrm>
            <a:off x="5315162" y="5250978"/>
            <a:ext cx="1143001" cy="1271188"/>
          </a:xfrm>
          <a:prstGeom prst="rect">
            <a:avLst/>
          </a:prstGeom>
          <a:ln w="12700">
            <a:miter lim="400000"/>
          </a:ln>
        </p:spPr>
      </p:pic>
      <p:pic>
        <p:nvPicPr>
          <p:cNvPr id="350" name="leaf-alpha-upper-y-moveable_WC.png" descr="leaf-alpha-upper-y-moveable_WC.png"/>
          <p:cNvPicPr>
            <a:picLocks noChangeAspect="1"/>
          </p:cNvPicPr>
          <p:nvPr/>
        </p:nvPicPr>
        <p:blipFill>
          <a:blip r:embed="rId8">
            <a:extLst/>
          </a:blip>
          <a:srcRect l="0" t="33" r="0" b="33"/>
          <a:stretch>
            <a:fillRect/>
          </a:stretch>
        </p:blipFill>
        <p:spPr>
          <a:xfrm>
            <a:off x="6546638" y="5251650"/>
            <a:ext cx="1143001" cy="1271188"/>
          </a:xfrm>
          <a:prstGeom prst="rect">
            <a:avLst/>
          </a:prstGeom>
          <a:ln w="12700">
            <a:miter lim="400000"/>
          </a:ln>
        </p:spPr>
      </p:pic>
      <p:pic>
        <p:nvPicPr>
          <p:cNvPr id="351" name="leaf-alpha-upper-u-moveable_WC.png" descr="leaf-alpha-upper-u-moveable_WC.png"/>
          <p:cNvPicPr>
            <a:picLocks noChangeAspect="1"/>
          </p:cNvPicPr>
          <p:nvPr/>
        </p:nvPicPr>
        <p:blipFill>
          <a:blip r:embed="rId9">
            <a:extLst/>
          </a:blip>
          <a:srcRect l="0" t="33" r="0" b="33"/>
          <a:stretch>
            <a:fillRect/>
          </a:stretch>
        </p:blipFill>
        <p:spPr>
          <a:xfrm>
            <a:off x="7778114" y="5252319"/>
            <a:ext cx="1143001" cy="1271188"/>
          </a:xfrm>
          <a:prstGeom prst="rect">
            <a:avLst/>
          </a:prstGeom>
          <a:ln w="12700">
            <a:miter lim="400000"/>
          </a:ln>
        </p:spPr>
      </p:pic>
      <p:pic>
        <p:nvPicPr>
          <p:cNvPr id="352" name="leaf-alpha-upper-i-moveable_WC.png" descr="leaf-alpha-upper-i-moveable_WC.png"/>
          <p:cNvPicPr>
            <a:picLocks noChangeAspect="1"/>
          </p:cNvPicPr>
          <p:nvPr/>
        </p:nvPicPr>
        <p:blipFill>
          <a:blip r:embed="rId10">
            <a:extLst/>
          </a:blip>
          <a:srcRect l="0" t="0" r="0" b="0"/>
          <a:stretch>
            <a:fillRect/>
          </a:stretch>
        </p:blipFill>
        <p:spPr>
          <a:xfrm>
            <a:off x="9009976" y="5252992"/>
            <a:ext cx="1142227" cy="1271188"/>
          </a:xfrm>
          <a:prstGeom prst="rect">
            <a:avLst/>
          </a:prstGeom>
          <a:ln w="12700">
            <a:miter lim="400000"/>
          </a:ln>
        </p:spPr>
      </p:pic>
      <p:pic>
        <p:nvPicPr>
          <p:cNvPr id="353" name="leaf-alpha-upper-o-moveable_WC.png" descr="leaf-alpha-upper-o-moveable_WC.png"/>
          <p:cNvPicPr>
            <a:picLocks noChangeAspect="1"/>
          </p:cNvPicPr>
          <p:nvPr/>
        </p:nvPicPr>
        <p:blipFill>
          <a:blip r:embed="rId11">
            <a:extLst/>
          </a:blip>
          <a:srcRect l="0" t="33" r="0" b="33"/>
          <a:stretch>
            <a:fillRect/>
          </a:stretch>
        </p:blipFill>
        <p:spPr>
          <a:xfrm>
            <a:off x="10241065" y="5253662"/>
            <a:ext cx="1143001" cy="1271188"/>
          </a:xfrm>
          <a:prstGeom prst="rect">
            <a:avLst/>
          </a:prstGeom>
          <a:ln w="12700">
            <a:miter lim="400000"/>
          </a:ln>
        </p:spPr>
      </p:pic>
      <p:pic>
        <p:nvPicPr>
          <p:cNvPr id="354" name="leaf-alpha-upper-p-moveable_WC.png" descr="leaf-alpha-upper-p-moveable_WC.png"/>
          <p:cNvPicPr>
            <a:picLocks noChangeAspect="1"/>
          </p:cNvPicPr>
          <p:nvPr/>
        </p:nvPicPr>
        <p:blipFill>
          <a:blip r:embed="rId12">
            <a:extLst/>
          </a:blip>
          <a:srcRect l="0" t="33" r="0" b="33"/>
          <a:stretch>
            <a:fillRect/>
          </a:stretch>
        </p:blipFill>
        <p:spPr>
          <a:xfrm>
            <a:off x="11472541" y="5254334"/>
            <a:ext cx="1143001" cy="1271188"/>
          </a:xfrm>
          <a:prstGeom prst="rect">
            <a:avLst/>
          </a:prstGeom>
          <a:ln w="12700">
            <a:miter lim="400000"/>
          </a:ln>
        </p:spPr>
      </p:pic>
      <p:pic>
        <p:nvPicPr>
          <p:cNvPr id="355" name="leaf-alpha-upper-a-moveable_WC.png" descr="leaf-alpha-upper-a-moveable_WC.png"/>
          <p:cNvPicPr>
            <a:picLocks noChangeAspect="1"/>
          </p:cNvPicPr>
          <p:nvPr/>
        </p:nvPicPr>
        <p:blipFill>
          <a:blip r:embed="rId13">
            <a:extLst/>
          </a:blip>
          <a:srcRect l="0" t="0" r="0" b="0"/>
          <a:stretch>
            <a:fillRect/>
          </a:stretch>
        </p:blipFill>
        <p:spPr>
          <a:xfrm>
            <a:off x="998006" y="6670013"/>
            <a:ext cx="1143001" cy="1267441"/>
          </a:xfrm>
          <a:prstGeom prst="rect">
            <a:avLst/>
          </a:prstGeom>
          <a:ln w="12700">
            <a:miter lim="400000"/>
          </a:ln>
        </p:spPr>
      </p:pic>
      <p:pic>
        <p:nvPicPr>
          <p:cNvPr id="356" name="leaf-alpha-upper-s-moveable_WC.png" descr="leaf-alpha-upper-s-moveable_WC.png"/>
          <p:cNvPicPr>
            <a:picLocks noChangeAspect="1"/>
          </p:cNvPicPr>
          <p:nvPr/>
        </p:nvPicPr>
        <p:blipFill>
          <a:blip r:embed="rId14">
            <a:extLst/>
          </a:blip>
          <a:srcRect l="0" t="33" r="0" b="33"/>
          <a:stretch>
            <a:fillRect/>
          </a:stretch>
        </p:blipFill>
        <p:spPr>
          <a:xfrm>
            <a:off x="2229481" y="6668812"/>
            <a:ext cx="1143001" cy="1271188"/>
          </a:xfrm>
          <a:prstGeom prst="rect">
            <a:avLst/>
          </a:prstGeom>
          <a:ln w="12700">
            <a:miter lim="400000"/>
          </a:ln>
        </p:spPr>
      </p:pic>
      <p:pic>
        <p:nvPicPr>
          <p:cNvPr id="357" name="leaf-alpha-upper-d-moveable_WC.png" descr="leaf-alpha-upper-d-moveable_WC.png"/>
          <p:cNvPicPr>
            <a:picLocks noChangeAspect="1"/>
          </p:cNvPicPr>
          <p:nvPr/>
        </p:nvPicPr>
        <p:blipFill>
          <a:blip r:embed="rId15">
            <a:extLst/>
          </a:blip>
          <a:srcRect l="380" t="0" r="380" b="0"/>
          <a:stretch>
            <a:fillRect/>
          </a:stretch>
        </p:blipFill>
        <p:spPr>
          <a:xfrm>
            <a:off x="3460957" y="6666499"/>
            <a:ext cx="1143001" cy="1277156"/>
          </a:xfrm>
          <a:prstGeom prst="rect">
            <a:avLst/>
          </a:prstGeom>
          <a:ln w="12700">
            <a:miter lim="400000"/>
          </a:ln>
        </p:spPr>
      </p:pic>
      <p:pic>
        <p:nvPicPr>
          <p:cNvPr id="358" name="leaf-alpha-upper-f-moveable_WC.png" descr="leaf-alpha-upper-f-moveable_WC.png"/>
          <p:cNvPicPr>
            <a:picLocks noChangeAspect="1"/>
          </p:cNvPicPr>
          <p:nvPr/>
        </p:nvPicPr>
        <p:blipFill>
          <a:blip r:embed="rId16">
            <a:extLst/>
          </a:blip>
          <a:stretch>
            <a:fillRect/>
          </a:stretch>
        </p:blipFill>
        <p:spPr>
          <a:xfrm>
            <a:off x="4693055" y="6670155"/>
            <a:ext cx="1141758" cy="1271188"/>
          </a:xfrm>
          <a:prstGeom prst="rect">
            <a:avLst/>
          </a:prstGeom>
          <a:ln w="12700">
            <a:miter lim="400000"/>
          </a:ln>
        </p:spPr>
      </p:pic>
      <p:pic>
        <p:nvPicPr>
          <p:cNvPr id="359" name="leaf-alpha-upper-g-moveable_WC.png" descr="leaf-alpha-upper-g-moveable_WC.png"/>
          <p:cNvPicPr>
            <a:picLocks noChangeAspect="1"/>
          </p:cNvPicPr>
          <p:nvPr/>
        </p:nvPicPr>
        <p:blipFill>
          <a:blip r:embed="rId17">
            <a:extLst/>
          </a:blip>
          <a:srcRect l="0" t="0" r="0" b="0"/>
          <a:stretch>
            <a:fillRect/>
          </a:stretch>
        </p:blipFill>
        <p:spPr>
          <a:xfrm>
            <a:off x="5923909" y="6672700"/>
            <a:ext cx="1143001" cy="1267440"/>
          </a:xfrm>
          <a:prstGeom prst="rect">
            <a:avLst/>
          </a:prstGeom>
          <a:ln w="12700">
            <a:miter lim="400000"/>
          </a:ln>
        </p:spPr>
      </p:pic>
      <p:pic>
        <p:nvPicPr>
          <p:cNvPr id="360" name="leaf-alpha-upper-h-moveable_WC.png" descr="leaf-alpha-upper-h-moveable_WC.png"/>
          <p:cNvPicPr>
            <a:picLocks noChangeAspect="1"/>
          </p:cNvPicPr>
          <p:nvPr/>
        </p:nvPicPr>
        <p:blipFill>
          <a:blip r:embed="rId18">
            <a:extLst/>
          </a:blip>
          <a:srcRect l="0" t="0" r="0" b="0"/>
          <a:stretch>
            <a:fillRect/>
          </a:stretch>
        </p:blipFill>
        <p:spPr>
          <a:xfrm>
            <a:off x="7155385" y="6673371"/>
            <a:ext cx="1143001" cy="1267441"/>
          </a:xfrm>
          <a:prstGeom prst="rect">
            <a:avLst/>
          </a:prstGeom>
          <a:ln w="12700">
            <a:miter lim="400000"/>
          </a:ln>
        </p:spPr>
      </p:pic>
      <p:pic>
        <p:nvPicPr>
          <p:cNvPr id="361" name="leaf-alpha-upper-j-moveable_WC.png" descr="leaf-alpha-upper-j-moveable_WC.png"/>
          <p:cNvPicPr>
            <a:picLocks noChangeAspect="1"/>
          </p:cNvPicPr>
          <p:nvPr/>
        </p:nvPicPr>
        <p:blipFill>
          <a:blip r:embed="rId19">
            <a:extLst/>
          </a:blip>
          <a:srcRect l="0" t="0" r="0" b="0"/>
          <a:stretch>
            <a:fillRect/>
          </a:stretch>
        </p:blipFill>
        <p:spPr>
          <a:xfrm>
            <a:off x="8387248" y="6672167"/>
            <a:ext cx="1142227" cy="1271188"/>
          </a:xfrm>
          <a:prstGeom prst="rect">
            <a:avLst/>
          </a:prstGeom>
          <a:ln w="12700">
            <a:miter lim="400000"/>
          </a:ln>
        </p:spPr>
      </p:pic>
      <p:pic>
        <p:nvPicPr>
          <p:cNvPr id="362" name="leaf-alpha-upper-k-moveable_WC.png" descr="leaf-alpha-upper-k-moveable_WC.png"/>
          <p:cNvPicPr>
            <a:picLocks noChangeAspect="1"/>
          </p:cNvPicPr>
          <p:nvPr/>
        </p:nvPicPr>
        <p:blipFill>
          <a:blip r:embed="rId20">
            <a:extLst/>
          </a:blip>
          <a:srcRect l="0" t="0" r="0" b="0"/>
          <a:stretch>
            <a:fillRect/>
          </a:stretch>
        </p:blipFill>
        <p:spPr>
          <a:xfrm>
            <a:off x="9618723" y="6672839"/>
            <a:ext cx="1142227" cy="1271188"/>
          </a:xfrm>
          <a:prstGeom prst="rect">
            <a:avLst/>
          </a:prstGeom>
          <a:ln w="12700">
            <a:miter lim="400000"/>
          </a:ln>
        </p:spPr>
      </p:pic>
      <p:pic>
        <p:nvPicPr>
          <p:cNvPr id="363" name="leaf-alpha-upper-l-moveable_WC.png" descr="leaf-alpha-upper-l-moveable_WC.png"/>
          <p:cNvPicPr>
            <a:picLocks noChangeAspect="1"/>
          </p:cNvPicPr>
          <p:nvPr/>
        </p:nvPicPr>
        <p:blipFill>
          <a:blip r:embed="rId21">
            <a:extLst/>
          </a:blip>
          <a:srcRect l="0" t="33" r="0" b="33"/>
          <a:stretch>
            <a:fillRect/>
          </a:stretch>
        </p:blipFill>
        <p:spPr>
          <a:xfrm>
            <a:off x="10849812" y="6673510"/>
            <a:ext cx="1143001" cy="1271188"/>
          </a:xfrm>
          <a:prstGeom prst="rect">
            <a:avLst/>
          </a:prstGeom>
          <a:ln w="12700">
            <a:miter lim="400000"/>
          </a:ln>
        </p:spPr>
      </p:pic>
      <p:pic>
        <p:nvPicPr>
          <p:cNvPr id="364" name="leaf-alpha-upper-z-moveable_WC.png" descr="leaf-alpha-upper-z-moveable_WC.png"/>
          <p:cNvPicPr>
            <a:picLocks noChangeAspect="1"/>
          </p:cNvPicPr>
          <p:nvPr/>
        </p:nvPicPr>
        <p:blipFill>
          <a:blip r:embed="rId22">
            <a:extLst/>
          </a:blip>
          <a:srcRect l="0" t="54" r="0" b="54"/>
          <a:stretch>
            <a:fillRect/>
          </a:stretch>
        </p:blipFill>
        <p:spPr>
          <a:xfrm>
            <a:off x="2229481" y="8093656"/>
            <a:ext cx="1143001" cy="1271188"/>
          </a:xfrm>
          <a:prstGeom prst="rect">
            <a:avLst/>
          </a:prstGeom>
          <a:ln w="12700">
            <a:miter lim="400000"/>
          </a:ln>
        </p:spPr>
      </p:pic>
      <p:pic>
        <p:nvPicPr>
          <p:cNvPr id="365" name="leaf-alpha-upper-x-moveable_WC.png" descr="leaf-alpha-upper-x-moveable_WC.png"/>
          <p:cNvPicPr>
            <a:picLocks noChangeAspect="1"/>
          </p:cNvPicPr>
          <p:nvPr/>
        </p:nvPicPr>
        <p:blipFill>
          <a:blip r:embed="rId23">
            <a:extLst/>
          </a:blip>
          <a:srcRect l="0" t="33" r="0" b="33"/>
          <a:stretch>
            <a:fillRect/>
          </a:stretch>
        </p:blipFill>
        <p:spPr>
          <a:xfrm>
            <a:off x="3460957" y="8094328"/>
            <a:ext cx="1143001" cy="1271188"/>
          </a:xfrm>
          <a:prstGeom prst="rect">
            <a:avLst/>
          </a:prstGeom>
          <a:ln w="12700">
            <a:miter lim="400000"/>
          </a:ln>
        </p:spPr>
      </p:pic>
      <p:pic>
        <p:nvPicPr>
          <p:cNvPr id="366" name="leaf-alpha-upper-c-moveable_WC.png" descr="leaf-alpha-upper-c-moveable_WC.png"/>
          <p:cNvPicPr>
            <a:picLocks noChangeAspect="1"/>
          </p:cNvPicPr>
          <p:nvPr/>
        </p:nvPicPr>
        <p:blipFill>
          <a:blip r:embed="rId24">
            <a:extLst/>
          </a:blip>
          <a:stretch>
            <a:fillRect/>
          </a:stretch>
        </p:blipFill>
        <p:spPr>
          <a:xfrm>
            <a:off x="4692433" y="8096873"/>
            <a:ext cx="1143001" cy="1267440"/>
          </a:xfrm>
          <a:prstGeom prst="rect">
            <a:avLst/>
          </a:prstGeom>
          <a:ln w="12700">
            <a:miter lim="400000"/>
          </a:ln>
        </p:spPr>
      </p:pic>
      <p:pic>
        <p:nvPicPr>
          <p:cNvPr id="367" name="leaf-alpha-upper-v-moveable_WC.png" descr="leaf-alpha-upper-v-moveable_WC.png"/>
          <p:cNvPicPr>
            <a:picLocks noChangeAspect="1"/>
          </p:cNvPicPr>
          <p:nvPr/>
        </p:nvPicPr>
        <p:blipFill>
          <a:blip r:embed="rId25">
            <a:extLst/>
          </a:blip>
          <a:srcRect l="0" t="33" r="0" b="33"/>
          <a:stretch>
            <a:fillRect/>
          </a:stretch>
        </p:blipFill>
        <p:spPr>
          <a:xfrm>
            <a:off x="5923909" y="8095670"/>
            <a:ext cx="1143001" cy="1271188"/>
          </a:xfrm>
          <a:prstGeom prst="rect">
            <a:avLst/>
          </a:prstGeom>
          <a:ln w="12700">
            <a:miter lim="400000"/>
          </a:ln>
        </p:spPr>
      </p:pic>
      <p:pic>
        <p:nvPicPr>
          <p:cNvPr id="368" name="leaf-alpha-upper-b-moveable_WC.png" descr="leaf-alpha-upper-b-moveable_WC.png"/>
          <p:cNvPicPr>
            <a:picLocks noChangeAspect="1"/>
          </p:cNvPicPr>
          <p:nvPr/>
        </p:nvPicPr>
        <p:blipFill>
          <a:blip r:embed="rId26">
            <a:extLst/>
          </a:blip>
          <a:srcRect l="0" t="0" r="0" b="0"/>
          <a:stretch>
            <a:fillRect/>
          </a:stretch>
        </p:blipFill>
        <p:spPr>
          <a:xfrm>
            <a:off x="7155384" y="8098216"/>
            <a:ext cx="1143001" cy="1267440"/>
          </a:xfrm>
          <a:prstGeom prst="rect">
            <a:avLst/>
          </a:prstGeom>
          <a:ln w="12700">
            <a:miter lim="400000"/>
          </a:ln>
        </p:spPr>
      </p:pic>
      <p:pic>
        <p:nvPicPr>
          <p:cNvPr id="369" name="leaf-alpha-upper-n-moveable_WC.png" descr="leaf-alpha-upper-n-moveable_WC.png"/>
          <p:cNvPicPr>
            <a:picLocks noChangeAspect="1"/>
          </p:cNvPicPr>
          <p:nvPr/>
        </p:nvPicPr>
        <p:blipFill>
          <a:blip r:embed="rId27">
            <a:extLst/>
          </a:blip>
          <a:srcRect l="0" t="33" r="0" b="33"/>
          <a:stretch>
            <a:fillRect/>
          </a:stretch>
        </p:blipFill>
        <p:spPr>
          <a:xfrm>
            <a:off x="8386860" y="8097014"/>
            <a:ext cx="1143001" cy="1271187"/>
          </a:xfrm>
          <a:prstGeom prst="rect">
            <a:avLst/>
          </a:prstGeom>
          <a:ln w="12700">
            <a:miter lim="400000"/>
          </a:ln>
        </p:spPr>
      </p:pic>
      <p:pic>
        <p:nvPicPr>
          <p:cNvPr id="370" name="leaf-alpha-upper-m-moveable_WC.png" descr="leaf-alpha-upper-m-moveable_WC.png"/>
          <p:cNvPicPr>
            <a:picLocks noChangeAspect="1"/>
          </p:cNvPicPr>
          <p:nvPr/>
        </p:nvPicPr>
        <p:blipFill>
          <a:blip r:embed="rId28">
            <a:extLst/>
          </a:blip>
          <a:srcRect l="0" t="33" r="0" b="33"/>
          <a:stretch>
            <a:fillRect/>
          </a:stretch>
        </p:blipFill>
        <p:spPr>
          <a:xfrm>
            <a:off x="9618336" y="8097683"/>
            <a:ext cx="1143001" cy="1271188"/>
          </a:xfrm>
          <a:prstGeom prst="rect">
            <a:avLst/>
          </a:prstGeom>
          <a:ln w="12700">
            <a:miter lim="400000"/>
          </a:ln>
        </p:spPr>
      </p:pic>
      <p:pic>
        <p:nvPicPr>
          <p:cNvPr id="371" name="leaf-alpha-upper-q-moveable_WC.png" descr="leaf-alpha-upper-q-moveable_WC.png"/>
          <p:cNvPicPr>
            <a:picLocks noChangeAspect="1"/>
          </p:cNvPicPr>
          <p:nvPr/>
        </p:nvPicPr>
        <p:blipFill>
          <a:blip r:embed="rId3">
            <a:extLst/>
          </a:blip>
          <a:srcRect l="0" t="33" r="0" b="33"/>
          <a:stretch>
            <a:fillRect/>
          </a:stretch>
        </p:blipFill>
        <p:spPr>
          <a:xfrm>
            <a:off x="382267" y="5243444"/>
            <a:ext cx="1143001" cy="1271188"/>
          </a:xfrm>
          <a:prstGeom prst="rect">
            <a:avLst/>
          </a:prstGeom>
          <a:ln w="12700">
            <a:miter lim="400000"/>
          </a:ln>
        </p:spPr>
      </p:pic>
      <p:pic>
        <p:nvPicPr>
          <p:cNvPr id="372" name="leaf-alpha-upper-w-moveable_WC.png" descr="leaf-alpha-upper-w-moveable_WC.png"/>
          <p:cNvPicPr>
            <a:picLocks noChangeAspect="1"/>
          </p:cNvPicPr>
          <p:nvPr/>
        </p:nvPicPr>
        <p:blipFill>
          <a:blip r:embed="rId4">
            <a:extLst/>
          </a:blip>
          <a:srcRect l="0" t="33" r="0" b="33"/>
          <a:stretch>
            <a:fillRect/>
          </a:stretch>
        </p:blipFill>
        <p:spPr>
          <a:xfrm>
            <a:off x="1613743" y="5244116"/>
            <a:ext cx="1143001" cy="1271188"/>
          </a:xfrm>
          <a:prstGeom prst="rect">
            <a:avLst/>
          </a:prstGeom>
          <a:ln w="12700">
            <a:miter lim="400000"/>
          </a:ln>
        </p:spPr>
      </p:pic>
      <p:pic>
        <p:nvPicPr>
          <p:cNvPr id="373" name="leaf-alpha-upper-e-moveable_WC.png" descr="leaf-alpha-upper-e-moveable_WC.png"/>
          <p:cNvPicPr>
            <a:picLocks noChangeAspect="1"/>
          </p:cNvPicPr>
          <p:nvPr/>
        </p:nvPicPr>
        <p:blipFill>
          <a:blip r:embed="rId5">
            <a:extLst/>
          </a:blip>
          <a:stretch>
            <a:fillRect/>
          </a:stretch>
        </p:blipFill>
        <p:spPr>
          <a:xfrm>
            <a:off x="2845219" y="5246661"/>
            <a:ext cx="1143001" cy="1267441"/>
          </a:xfrm>
          <a:prstGeom prst="rect">
            <a:avLst/>
          </a:prstGeom>
          <a:ln w="12700">
            <a:miter lim="400000"/>
          </a:ln>
        </p:spPr>
      </p:pic>
      <p:pic>
        <p:nvPicPr>
          <p:cNvPr id="374" name="leaf-alpha-upper-r-moveable_WC.png" descr="leaf-alpha-upper-r-moveable_WC.png"/>
          <p:cNvPicPr>
            <a:picLocks noChangeAspect="1"/>
          </p:cNvPicPr>
          <p:nvPr/>
        </p:nvPicPr>
        <p:blipFill>
          <a:blip r:embed="rId6">
            <a:extLst/>
          </a:blip>
          <a:srcRect l="0" t="33" r="0" b="33"/>
          <a:stretch>
            <a:fillRect/>
          </a:stretch>
        </p:blipFill>
        <p:spPr>
          <a:xfrm>
            <a:off x="4076695" y="5245459"/>
            <a:ext cx="1143001" cy="1271187"/>
          </a:xfrm>
          <a:prstGeom prst="rect">
            <a:avLst/>
          </a:prstGeom>
          <a:ln w="12700">
            <a:miter lim="400000"/>
          </a:ln>
        </p:spPr>
      </p:pic>
      <p:pic>
        <p:nvPicPr>
          <p:cNvPr id="375" name="leaf-alpha-upper-t-moveable_WC.png" descr="leaf-alpha-upper-t-moveable_WC.png"/>
          <p:cNvPicPr>
            <a:picLocks noChangeAspect="1"/>
          </p:cNvPicPr>
          <p:nvPr/>
        </p:nvPicPr>
        <p:blipFill>
          <a:blip r:embed="rId7">
            <a:extLst/>
          </a:blip>
          <a:srcRect l="0" t="33" r="0" b="33"/>
          <a:stretch>
            <a:fillRect/>
          </a:stretch>
        </p:blipFill>
        <p:spPr>
          <a:xfrm>
            <a:off x="5315162" y="5231646"/>
            <a:ext cx="1143001" cy="1271188"/>
          </a:xfrm>
          <a:prstGeom prst="rect">
            <a:avLst/>
          </a:prstGeom>
          <a:ln w="12700">
            <a:miter lim="400000"/>
          </a:ln>
        </p:spPr>
      </p:pic>
      <p:pic>
        <p:nvPicPr>
          <p:cNvPr id="376" name="leaf-alpha-upper-y-moveable_WC.png" descr="leaf-alpha-upper-y-moveable_WC.png"/>
          <p:cNvPicPr>
            <a:picLocks noChangeAspect="1"/>
          </p:cNvPicPr>
          <p:nvPr/>
        </p:nvPicPr>
        <p:blipFill>
          <a:blip r:embed="rId8">
            <a:extLst/>
          </a:blip>
          <a:srcRect l="0" t="33" r="0" b="33"/>
          <a:stretch>
            <a:fillRect/>
          </a:stretch>
        </p:blipFill>
        <p:spPr>
          <a:xfrm>
            <a:off x="6539647" y="5246801"/>
            <a:ext cx="1143001" cy="1271188"/>
          </a:xfrm>
          <a:prstGeom prst="rect">
            <a:avLst/>
          </a:prstGeom>
          <a:ln w="12700">
            <a:miter lim="400000"/>
          </a:ln>
        </p:spPr>
      </p:pic>
      <p:pic>
        <p:nvPicPr>
          <p:cNvPr id="377" name="leaf-alpha-upper-u-moveable_WC.png" descr="leaf-alpha-upper-u-moveable_WC.png"/>
          <p:cNvPicPr>
            <a:picLocks noChangeAspect="1"/>
          </p:cNvPicPr>
          <p:nvPr/>
        </p:nvPicPr>
        <p:blipFill>
          <a:blip r:embed="rId9">
            <a:extLst/>
          </a:blip>
          <a:srcRect l="0" t="33" r="0" b="33"/>
          <a:stretch>
            <a:fillRect/>
          </a:stretch>
        </p:blipFill>
        <p:spPr>
          <a:xfrm>
            <a:off x="7771123" y="5247471"/>
            <a:ext cx="1143001" cy="1271188"/>
          </a:xfrm>
          <a:prstGeom prst="rect">
            <a:avLst/>
          </a:prstGeom>
          <a:ln w="12700">
            <a:miter lim="400000"/>
          </a:ln>
        </p:spPr>
      </p:pic>
      <p:pic>
        <p:nvPicPr>
          <p:cNvPr id="378" name="leaf-alpha-upper-i-moveable_WC.png" descr="leaf-alpha-upper-i-moveable_WC.png"/>
          <p:cNvPicPr>
            <a:picLocks noChangeAspect="1"/>
          </p:cNvPicPr>
          <p:nvPr/>
        </p:nvPicPr>
        <p:blipFill>
          <a:blip r:embed="rId10">
            <a:extLst/>
          </a:blip>
          <a:srcRect l="0" t="0" r="0" b="0"/>
          <a:stretch>
            <a:fillRect/>
          </a:stretch>
        </p:blipFill>
        <p:spPr>
          <a:xfrm>
            <a:off x="9002985" y="5248144"/>
            <a:ext cx="1142227" cy="1271187"/>
          </a:xfrm>
          <a:prstGeom prst="rect">
            <a:avLst/>
          </a:prstGeom>
          <a:ln w="12700">
            <a:miter lim="400000"/>
          </a:ln>
        </p:spPr>
      </p:pic>
      <p:pic>
        <p:nvPicPr>
          <p:cNvPr id="379" name="leaf-alpha-upper-o-moveable_WC.png" descr="leaf-alpha-upper-o-moveable_WC.png"/>
          <p:cNvPicPr>
            <a:picLocks noChangeAspect="1"/>
          </p:cNvPicPr>
          <p:nvPr/>
        </p:nvPicPr>
        <p:blipFill>
          <a:blip r:embed="rId11">
            <a:extLst/>
          </a:blip>
          <a:srcRect l="0" t="33" r="0" b="33"/>
          <a:stretch>
            <a:fillRect/>
          </a:stretch>
        </p:blipFill>
        <p:spPr>
          <a:xfrm>
            <a:off x="10247658" y="5231646"/>
            <a:ext cx="1143001" cy="1271188"/>
          </a:xfrm>
          <a:prstGeom prst="rect">
            <a:avLst/>
          </a:prstGeom>
          <a:ln w="12700">
            <a:miter lim="400000"/>
          </a:ln>
        </p:spPr>
      </p:pic>
      <p:pic>
        <p:nvPicPr>
          <p:cNvPr id="380" name="leaf-alpha-upper-p-moveable_WC.png" descr="leaf-alpha-upper-p-moveable_WC.png"/>
          <p:cNvPicPr>
            <a:picLocks noChangeAspect="1"/>
          </p:cNvPicPr>
          <p:nvPr/>
        </p:nvPicPr>
        <p:blipFill>
          <a:blip r:embed="rId12">
            <a:extLst/>
          </a:blip>
          <a:srcRect l="0" t="33" r="0" b="33"/>
          <a:stretch>
            <a:fillRect/>
          </a:stretch>
        </p:blipFill>
        <p:spPr>
          <a:xfrm>
            <a:off x="11465550" y="5249486"/>
            <a:ext cx="1143001" cy="1271188"/>
          </a:xfrm>
          <a:prstGeom prst="rect">
            <a:avLst/>
          </a:prstGeom>
          <a:ln w="12700">
            <a:miter lim="400000"/>
          </a:ln>
        </p:spPr>
      </p:pic>
      <p:pic>
        <p:nvPicPr>
          <p:cNvPr id="381" name="leaf-alpha-upper-a-moveable_WC.png" descr="leaf-alpha-upper-a-moveable_WC.png"/>
          <p:cNvPicPr>
            <a:picLocks noChangeAspect="1"/>
          </p:cNvPicPr>
          <p:nvPr/>
        </p:nvPicPr>
        <p:blipFill>
          <a:blip r:embed="rId13">
            <a:extLst/>
          </a:blip>
          <a:srcRect l="0" t="0" r="0" b="0"/>
          <a:stretch>
            <a:fillRect/>
          </a:stretch>
        </p:blipFill>
        <p:spPr>
          <a:xfrm>
            <a:off x="991015" y="6665166"/>
            <a:ext cx="1143001" cy="1267440"/>
          </a:xfrm>
          <a:prstGeom prst="rect">
            <a:avLst/>
          </a:prstGeom>
          <a:ln w="12700">
            <a:miter lim="400000"/>
          </a:ln>
        </p:spPr>
      </p:pic>
      <p:pic>
        <p:nvPicPr>
          <p:cNvPr id="382" name="leaf-alpha-upper-s-moveable_WC.png" descr="leaf-alpha-upper-s-moveable_WC.png"/>
          <p:cNvPicPr>
            <a:picLocks noChangeAspect="1"/>
          </p:cNvPicPr>
          <p:nvPr/>
        </p:nvPicPr>
        <p:blipFill>
          <a:blip r:embed="rId14">
            <a:extLst/>
          </a:blip>
          <a:srcRect l="0" t="33" r="0" b="33"/>
          <a:stretch>
            <a:fillRect/>
          </a:stretch>
        </p:blipFill>
        <p:spPr>
          <a:xfrm>
            <a:off x="2222491" y="6663965"/>
            <a:ext cx="1143001" cy="1271188"/>
          </a:xfrm>
          <a:prstGeom prst="rect">
            <a:avLst/>
          </a:prstGeom>
          <a:ln w="12700">
            <a:miter lim="400000"/>
          </a:ln>
        </p:spPr>
      </p:pic>
      <p:pic>
        <p:nvPicPr>
          <p:cNvPr id="383" name="leaf-alpha-upper-d-moveable_WC.png" descr="leaf-alpha-upper-d-moveable_WC.png"/>
          <p:cNvPicPr>
            <a:picLocks noChangeAspect="1"/>
          </p:cNvPicPr>
          <p:nvPr/>
        </p:nvPicPr>
        <p:blipFill>
          <a:blip r:embed="rId15">
            <a:extLst/>
          </a:blip>
          <a:srcRect l="380" t="0" r="380" b="0"/>
          <a:stretch>
            <a:fillRect/>
          </a:stretch>
        </p:blipFill>
        <p:spPr>
          <a:xfrm>
            <a:off x="3453967" y="6661651"/>
            <a:ext cx="1143001" cy="1277156"/>
          </a:xfrm>
          <a:prstGeom prst="rect">
            <a:avLst/>
          </a:prstGeom>
          <a:ln w="12700">
            <a:miter lim="400000"/>
          </a:ln>
        </p:spPr>
      </p:pic>
      <p:pic>
        <p:nvPicPr>
          <p:cNvPr id="384" name="leaf-alpha-upper-f-moveable_WC.png" descr="leaf-alpha-upper-f-moveable_WC.png"/>
          <p:cNvPicPr>
            <a:picLocks noChangeAspect="1"/>
          </p:cNvPicPr>
          <p:nvPr/>
        </p:nvPicPr>
        <p:blipFill>
          <a:blip r:embed="rId16">
            <a:extLst/>
          </a:blip>
          <a:stretch>
            <a:fillRect/>
          </a:stretch>
        </p:blipFill>
        <p:spPr>
          <a:xfrm>
            <a:off x="4686064" y="6665307"/>
            <a:ext cx="1141758" cy="1271188"/>
          </a:xfrm>
          <a:prstGeom prst="rect">
            <a:avLst/>
          </a:prstGeom>
          <a:ln w="12700">
            <a:miter lim="400000"/>
          </a:ln>
        </p:spPr>
      </p:pic>
      <p:pic>
        <p:nvPicPr>
          <p:cNvPr id="385" name="leaf-alpha-upper-g-moveable_WC.png" descr="leaf-alpha-upper-g-moveable_WC.png"/>
          <p:cNvPicPr>
            <a:picLocks noChangeAspect="1"/>
          </p:cNvPicPr>
          <p:nvPr/>
        </p:nvPicPr>
        <p:blipFill>
          <a:blip r:embed="rId17">
            <a:extLst/>
          </a:blip>
          <a:srcRect l="0" t="0" r="0" b="0"/>
          <a:stretch>
            <a:fillRect/>
          </a:stretch>
        </p:blipFill>
        <p:spPr>
          <a:xfrm>
            <a:off x="5916918" y="6667852"/>
            <a:ext cx="1143001" cy="1267441"/>
          </a:xfrm>
          <a:prstGeom prst="rect">
            <a:avLst/>
          </a:prstGeom>
          <a:ln w="12700">
            <a:miter lim="400000"/>
          </a:ln>
        </p:spPr>
      </p:pic>
      <p:pic>
        <p:nvPicPr>
          <p:cNvPr id="386" name="leaf-alpha-upper-h-moveable_WC.png" descr="leaf-alpha-upper-h-moveable_WC.png"/>
          <p:cNvPicPr>
            <a:picLocks noChangeAspect="1"/>
          </p:cNvPicPr>
          <p:nvPr/>
        </p:nvPicPr>
        <p:blipFill>
          <a:blip r:embed="rId18">
            <a:extLst/>
          </a:blip>
          <a:srcRect l="0" t="0" r="0" b="0"/>
          <a:stretch>
            <a:fillRect/>
          </a:stretch>
        </p:blipFill>
        <p:spPr>
          <a:xfrm>
            <a:off x="7148394" y="6668523"/>
            <a:ext cx="1143001" cy="1267441"/>
          </a:xfrm>
          <a:prstGeom prst="rect">
            <a:avLst/>
          </a:prstGeom>
          <a:ln w="12700">
            <a:miter lim="400000"/>
          </a:ln>
        </p:spPr>
      </p:pic>
      <p:pic>
        <p:nvPicPr>
          <p:cNvPr id="387" name="leaf-alpha-upper-j-moveable_WC.png" descr="leaf-alpha-upper-j-moveable_WC.png"/>
          <p:cNvPicPr>
            <a:picLocks noChangeAspect="1"/>
          </p:cNvPicPr>
          <p:nvPr/>
        </p:nvPicPr>
        <p:blipFill>
          <a:blip r:embed="rId19">
            <a:extLst/>
          </a:blip>
          <a:srcRect l="0" t="0" r="0" b="0"/>
          <a:stretch>
            <a:fillRect/>
          </a:stretch>
        </p:blipFill>
        <p:spPr>
          <a:xfrm>
            <a:off x="8380257" y="6667320"/>
            <a:ext cx="1142227" cy="1271188"/>
          </a:xfrm>
          <a:prstGeom prst="rect">
            <a:avLst/>
          </a:prstGeom>
          <a:ln w="12700">
            <a:miter lim="400000"/>
          </a:ln>
        </p:spPr>
      </p:pic>
      <p:pic>
        <p:nvPicPr>
          <p:cNvPr id="388" name="leaf-alpha-upper-k-moveable_WC.png" descr="leaf-alpha-upper-k-moveable_WC.png"/>
          <p:cNvPicPr>
            <a:picLocks noChangeAspect="1"/>
          </p:cNvPicPr>
          <p:nvPr/>
        </p:nvPicPr>
        <p:blipFill>
          <a:blip r:embed="rId20">
            <a:extLst/>
          </a:blip>
          <a:srcRect l="0" t="0" r="0" b="0"/>
          <a:stretch>
            <a:fillRect/>
          </a:stretch>
        </p:blipFill>
        <p:spPr>
          <a:xfrm>
            <a:off x="9611732" y="6667992"/>
            <a:ext cx="1142227" cy="1271188"/>
          </a:xfrm>
          <a:prstGeom prst="rect">
            <a:avLst/>
          </a:prstGeom>
          <a:ln w="12700">
            <a:miter lim="400000"/>
          </a:ln>
        </p:spPr>
      </p:pic>
      <p:pic>
        <p:nvPicPr>
          <p:cNvPr id="389" name="leaf-alpha-upper-l-moveable_WC.png" descr="leaf-alpha-upper-l-moveable_WC.png"/>
          <p:cNvPicPr>
            <a:picLocks noChangeAspect="1"/>
          </p:cNvPicPr>
          <p:nvPr/>
        </p:nvPicPr>
        <p:blipFill>
          <a:blip r:embed="rId21">
            <a:extLst/>
          </a:blip>
          <a:srcRect l="0" t="33" r="0" b="33"/>
          <a:stretch>
            <a:fillRect/>
          </a:stretch>
        </p:blipFill>
        <p:spPr>
          <a:xfrm>
            <a:off x="10842821" y="6668662"/>
            <a:ext cx="1143001" cy="1271188"/>
          </a:xfrm>
          <a:prstGeom prst="rect">
            <a:avLst/>
          </a:prstGeom>
          <a:ln w="12700">
            <a:miter lim="400000"/>
          </a:ln>
        </p:spPr>
      </p:pic>
      <p:pic>
        <p:nvPicPr>
          <p:cNvPr id="390" name="leaf-alpha-upper-z-moveable_WC.png" descr="leaf-alpha-upper-z-moveable_WC.png"/>
          <p:cNvPicPr>
            <a:picLocks noChangeAspect="1"/>
          </p:cNvPicPr>
          <p:nvPr/>
        </p:nvPicPr>
        <p:blipFill>
          <a:blip r:embed="rId22">
            <a:extLst/>
          </a:blip>
          <a:srcRect l="0" t="54" r="0" b="54"/>
          <a:stretch>
            <a:fillRect/>
          </a:stretch>
        </p:blipFill>
        <p:spPr>
          <a:xfrm>
            <a:off x="2222490" y="8088808"/>
            <a:ext cx="1143001" cy="1271188"/>
          </a:xfrm>
          <a:prstGeom prst="rect">
            <a:avLst/>
          </a:prstGeom>
          <a:ln w="12700">
            <a:miter lim="400000"/>
          </a:ln>
        </p:spPr>
      </p:pic>
      <p:pic>
        <p:nvPicPr>
          <p:cNvPr id="391" name="leaf-alpha-upper-x-moveable_WC.png" descr="leaf-alpha-upper-x-moveable_WC.png"/>
          <p:cNvPicPr>
            <a:picLocks noChangeAspect="1"/>
          </p:cNvPicPr>
          <p:nvPr/>
        </p:nvPicPr>
        <p:blipFill>
          <a:blip r:embed="rId23">
            <a:extLst/>
          </a:blip>
          <a:srcRect l="0" t="33" r="0" b="33"/>
          <a:stretch>
            <a:fillRect/>
          </a:stretch>
        </p:blipFill>
        <p:spPr>
          <a:xfrm>
            <a:off x="3453966" y="8089480"/>
            <a:ext cx="1143001" cy="1271188"/>
          </a:xfrm>
          <a:prstGeom prst="rect">
            <a:avLst/>
          </a:prstGeom>
          <a:ln w="12700">
            <a:miter lim="400000"/>
          </a:ln>
        </p:spPr>
      </p:pic>
      <p:pic>
        <p:nvPicPr>
          <p:cNvPr id="392" name="leaf-alpha-upper-c-moveable_WC.png" descr="leaf-alpha-upper-c-moveable_WC.png"/>
          <p:cNvPicPr>
            <a:picLocks noChangeAspect="1"/>
          </p:cNvPicPr>
          <p:nvPr/>
        </p:nvPicPr>
        <p:blipFill>
          <a:blip r:embed="rId24">
            <a:extLst/>
          </a:blip>
          <a:stretch>
            <a:fillRect/>
          </a:stretch>
        </p:blipFill>
        <p:spPr>
          <a:xfrm>
            <a:off x="4685442" y="8092025"/>
            <a:ext cx="1143001" cy="1267440"/>
          </a:xfrm>
          <a:prstGeom prst="rect">
            <a:avLst/>
          </a:prstGeom>
          <a:ln w="12700">
            <a:miter lim="400000"/>
          </a:ln>
        </p:spPr>
      </p:pic>
      <p:pic>
        <p:nvPicPr>
          <p:cNvPr id="393" name="leaf-alpha-upper-v-moveable_WC.png" descr="leaf-alpha-upper-v-moveable_WC.png"/>
          <p:cNvPicPr>
            <a:picLocks noChangeAspect="1"/>
          </p:cNvPicPr>
          <p:nvPr/>
        </p:nvPicPr>
        <p:blipFill>
          <a:blip r:embed="rId25">
            <a:extLst/>
          </a:blip>
          <a:srcRect l="0" t="33" r="0" b="33"/>
          <a:stretch>
            <a:fillRect/>
          </a:stretch>
        </p:blipFill>
        <p:spPr>
          <a:xfrm>
            <a:off x="5916918" y="8090822"/>
            <a:ext cx="1143001" cy="1271188"/>
          </a:xfrm>
          <a:prstGeom prst="rect">
            <a:avLst/>
          </a:prstGeom>
          <a:ln w="12700">
            <a:miter lim="400000"/>
          </a:ln>
        </p:spPr>
      </p:pic>
      <p:pic>
        <p:nvPicPr>
          <p:cNvPr id="394" name="leaf-alpha-upper-b-moveable_WC.png" descr="leaf-alpha-upper-b-moveable_WC.png"/>
          <p:cNvPicPr>
            <a:picLocks noChangeAspect="1"/>
          </p:cNvPicPr>
          <p:nvPr/>
        </p:nvPicPr>
        <p:blipFill>
          <a:blip r:embed="rId26">
            <a:extLst/>
          </a:blip>
          <a:srcRect l="0" t="0" r="0" b="0"/>
          <a:stretch>
            <a:fillRect/>
          </a:stretch>
        </p:blipFill>
        <p:spPr>
          <a:xfrm>
            <a:off x="7148393" y="8093368"/>
            <a:ext cx="1143001" cy="1267441"/>
          </a:xfrm>
          <a:prstGeom prst="rect">
            <a:avLst/>
          </a:prstGeom>
          <a:ln w="12700">
            <a:miter lim="400000"/>
          </a:ln>
        </p:spPr>
      </p:pic>
      <p:pic>
        <p:nvPicPr>
          <p:cNvPr id="395" name="leaf-alpha-upper-n-moveable_WC.png" descr="leaf-alpha-upper-n-moveable_WC.png"/>
          <p:cNvPicPr>
            <a:picLocks noChangeAspect="1"/>
          </p:cNvPicPr>
          <p:nvPr/>
        </p:nvPicPr>
        <p:blipFill>
          <a:blip r:embed="rId27">
            <a:extLst/>
          </a:blip>
          <a:srcRect l="0" t="33" r="0" b="33"/>
          <a:stretch>
            <a:fillRect/>
          </a:stretch>
        </p:blipFill>
        <p:spPr>
          <a:xfrm>
            <a:off x="8379869" y="8092166"/>
            <a:ext cx="1143001" cy="1271188"/>
          </a:xfrm>
          <a:prstGeom prst="rect">
            <a:avLst/>
          </a:prstGeom>
          <a:ln w="12700">
            <a:miter lim="400000"/>
          </a:ln>
        </p:spPr>
      </p:pic>
      <p:pic>
        <p:nvPicPr>
          <p:cNvPr id="396" name="leaf-alpha-upper-m-moveable_WC.png" descr="leaf-alpha-upper-m-moveable_WC.png"/>
          <p:cNvPicPr>
            <a:picLocks noChangeAspect="1"/>
          </p:cNvPicPr>
          <p:nvPr/>
        </p:nvPicPr>
        <p:blipFill>
          <a:blip r:embed="rId28">
            <a:extLst/>
          </a:blip>
          <a:srcRect l="0" t="33" r="0" b="33"/>
          <a:stretch>
            <a:fillRect/>
          </a:stretch>
        </p:blipFill>
        <p:spPr>
          <a:xfrm>
            <a:off x="9611345" y="8092836"/>
            <a:ext cx="1143001" cy="1271187"/>
          </a:xfrm>
          <a:prstGeom prst="rect">
            <a:avLst/>
          </a:prstGeom>
          <a:ln w="12700">
            <a:miter lim="400000"/>
          </a:ln>
        </p:spPr>
      </p:pic>
      <p:sp>
        <p:nvSpPr>
          <p:cNvPr id="397" name="Rectangle"/>
          <p:cNvSpPr/>
          <p:nvPr/>
        </p:nvSpPr>
        <p:spPr>
          <a:xfrm>
            <a:off x="7784932" y="1175279"/>
            <a:ext cx="3592315" cy="1297120"/>
          </a:xfrm>
          <a:prstGeom prst="rect">
            <a:avLst/>
          </a:prstGeom>
          <a:solidFill>
            <a:srgbClr val="D6D5D5"/>
          </a:solidFill>
          <a:ln w="25400">
            <a:solidFill>
              <a:srgbClr val="000000"/>
            </a:solidFill>
            <a:miter lim="400000"/>
          </a:ln>
        </p:spPr>
        <p:txBody>
          <a:bodyPr lIns="50800" tIns="50800" rIns="50800" bIns="50800" anchor="ctr"/>
          <a:lstStyle/>
          <a:p>
            <a:pPr>
              <a:defRPr b="0" sz="7000">
                <a:latin typeface="KG Red Hands"/>
                <a:ea typeface="KG Red Hands"/>
                <a:cs typeface="KG Red Hands"/>
                <a:sym typeface="KG Red Hands"/>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9" name="3.jpg" descr="3.jpg"/>
          <p:cNvPicPr>
            <a:picLocks noChangeAspect="1"/>
          </p:cNvPicPr>
          <p:nvPr/>
        </p:nvPicPr>
        <p:blipFill>
          <a:blip r:embed="rId2">
            <a:extLst/>
          </a:blip>
          <a:stretch>
            <a:fillRect/>
          </a:stretch>
        </p:blipFill>
        <p:spPr>
          <a:xfrm rot="16200000">
            <a:off x="-83824" y="-2623186"/>
            <a:ext cx="13172448" cy="13172449"/>
          </a:xfrm>
          <a:prstGeom prst="rect">
            <a:avLst/>
          </a:prstGeom>
          <a:ln w="12700">
            <a:miter lim="400000"/>
          </a:ln>
        </p:spPr>
      </p:pic>
      <p:sp>
        <p:nvSpPr>
          <p:cNvPr id="400" name="ç√"/>
          <p:cNvSpPr/>
          <p:nvPr/>
        </p:nvSpPr>
        <p:spPr>
          <a:xfrm>
            <a:off x="524770" y="5464731"/>
            <a:ext cx="11955260" cy="1545573"/>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lvl1pPr>
              <a:defRPr b="0" sz="2000">
                <a:solidFill>
                  <a:srgbClr val="FFFFFF"/>
                </a:solidFill>
                <a:latin typeface="+mn-lt"/>
                <a:ea typeface="+mn-ea"/>
                <a:cs typeface="+mn-cs"/>
                <a:sym typeface="Helvetica Neue Medium"/>
              </a:defRPr>
            </a:lvl1pPr>
          </a:lstStyle>
          <a:p>
            <a:pPr/>
            <a:r>
              <a:t>ç√</a:t>
            </a:r>
          </a:p>
        </p:txBody>
      </p:sp>
      <p:sp>
        <p:nvSpPr>
          <p:cNvPr id="401" name="ç√"/>
          <p:cNvSpPr/>
          <p:nvPr/>
        </p:nvSpPr>
        <p:spPr>
          <a:xfrm>
            <a:off x="534515" y="7204692"/>
            <a:ext cx="11912802" cy="1877952"/>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lvl1pPr>
              <a:defRPr b="0" sz="2000">
                <a:solidFill>
                  <a:srgbClr val="FFFFFF"/>
                </a:solidFill>
                <a:latin typeface="+mn-lt"/>
                <a:ea typeface="+mn-ea"/>
                <a:cs typeface="+mn-cs"/>
                <a:sym typeface="Helvetica Neue Medium"/>
              </a:defRPr>
            </a:lvl1pPr>
          </a:lstStyle>
          <a:p>
            <a:pPr/>
            <a:r>
              <a:t>ç√</a:t>
            </a:r>
          </a:p>
        </p:txBody>
      </p:sp>
      <p:sp>
        <p:nvSpPr>
          <p:cNvPr id="402" name="ßßß"/>
          <p:cNvSpPr/>
          <p:nvPr/>
        </p:nvSpPr>
        <p:spPr>
          <a:xfrm>
            <a:off x="503733" y="401098"/>
            <a:ext cx="11997334" cy="4884720"/>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0" tIns="0" rIns="0" bIns="0" anchor="ctr"/>
          <a:lstStyle>
            <a:lvl1pPr>
              <a:defRPr b="0" sz="2000">
                <a:solidFill>
                  <a:srgbClr val="FFFFFF"/>
                </a:solidFill>
                <a:latin typeface="+mn-lt"/>
                <a:ea typeface="+mn-ea"/>
                <a:cs typeface="+mn-cs"/>
                <a:sym typeface="Helvetica Neue Medium"/>
              </a:defRPr>
            </a:lvl1pPr>
          </a:lstStyle>
          <a:p>
            <a:pPr/>
            <a:r>
              <a:t>ßßß</a:t>
            </a:r>
          </a:p>
        </p:txBody>
      </p:sp>
      <p:sp>
        <p:nvSpPr>
          <p:cNvPr id="403" name="Thank You!"/>
          <p:cNvSpPr txBox="1"/>
          <p:nvPr/>
        </p:nvSpPr>
        <p:spPr>
          <a:xfrm>
            <a:off x="3481816" y="538532"/>
            <a:ext cx="6041168" cy="1154815"/>
          </a:xfrm>
          <a:prstGeom prst="rect">
            <a:avLst/>
          </a:prstGeom>
          <a:ln w="12700">
            <a:miter lim="400000"/>
          </a:ln>
          <a:extLst>
            <a:ext uri="{C572A759-6A51-4108-AA02-DFA0A04FC94B}">
              <ma14:wrappingTextBoxFlag xmlns:ma14="http://schemas.microsoft.com/office/mac/drawingml/2011/main" val="1"/>
            </a:ext>
          </a:extLst>
        </p:spPr>
        <p:txBody>
          <a:bodyPr lIns="28575" tIns="28575" rIns="28575" bIns="28575" anchor="ctr">
            <a:spAutoFit/>
          </a:bodyPr>
          <a:lstStyle>
            <a:lvl1pPr>
              <a:defRPr b="0" sz="7300">
                <a:latin typeface="GBMalala"/>
                <a:ea typeface="GBMalala"/>
                <a:cs typeface="GBMalala"/>
                <a:sym typeface="GBMalala"/>
              </a:defRPr>
            </a:lvl1pPr>
          </a:lstStyle>
          <a:p>
            <a:pPr/>
            <a:r>
              <a:t>Thank You! </a:t>
            </a:r>
          </a:p>
        </p:txBody>
      </p:sp>
      <p:pic>
        <p:nvPicPr>
          <p:cNvPr id="404" name="TPT.png" descr="TPT.png">
            <a:hlinkClick r:id="rId3" invalidUrl="" action="" tgtFrame="" tooltip="" history="1" highlightClick="0" endSnd="0"/>
          </p:cNvPr>
          <p:cNvPicPr>
            <a:picLocks noChangeAspect="1"/>
          </p:cNvPicPr>
          <p:nvPr/>
        </p:nvPicPr>
        <p:blipFill>
          <a:blip r:embed="rId4">
            <a:extLst/>
          </a:blip>
          <a:stretch>
            <a:fillRect/>
          </a:stretch>
        </p:blipFill>
        <p:spPr>
          <a:xfrm>
            <a:off x="8035328" y="1534392"/>
            <a:ext cx="1066662" cy="942089"/>
          </a:xfrm>
          <a:prstGeom prst="rect">
            <a:avLst/>
          </a:prstGeom>
          <a:ln w="12700">
            <a:miter lim="400000"/>
          </a:ln>
        </p:spPr>
      </p:pic>
      <p:pic>
        <p:nvPicPr>
          <p:cNvPr id="405" name="Pinterest.png" descr="Pinterest.png">
            <a:hlinkClick r:id="rId5" invalidUrl="" action="" tgtFrame="" tooltip="" history="1" highlightClick="0" endSnd="0"/>
          </p:cNvPr>
          <p:cNvPicPr>
            <a:picLocks noChangeAspect="1"/>
          </p:cNvPicPr>
          <p:nvPr/>
        </p:nvPicPr>
        <p:blipFill>
          <a:blip r:embed="rId6">
            <a:extLst/>
          </a:blip>
          <a:stretch>
            <a:fillRect/>
          </a:stretch>
        </p:blipFill>
        <p:spPr>
          <a:xfrm>
            <a:off x="8098790" y="3441900"/>
            <a:ext cx="939740" cy="939740"/>
          </a:xfrm>
          <a:prstGeom prst="rect">
            <a:avLst/>
          </a:prstGeom>
          <a:ln w="12700">
            <a:miter lim="400000"/>
          </a:ln>
        </p:spPr>
      </p:pic>
      <p:pic>
        <p:nvPicPr>
          <p:cNvPr id="406" name="SSL circle.png" descr="SSL circle.png">
            <a:hlinkClick r:id="rId7" invalidUrl="" action="" tgtFrame="" tooltip="" history="1" highlightClick="0" endSnd="0"/>
          </p:cNvPr>
          <p:cNvPicPr>
            <a:picLocks noChangeAspect="1"/>
          </p:cNvPicPr>
          <p:nvPr/>
        </p:nvPicPr>
        <p:blipFill>
          <a:blip r:embed="rId8">
            <a:extLst/>
          </a:blip>
          <a:stretch>
            <a:fillRect/>
          </a:stretch>
        </p:blipFill>
        <p:spPr>
          <a:xfrm>
            <a:off x="2221793" y="412234"/>
            <a:ext cx="1280925" cy="1280925"/>
          </a:xfrm>
          <a:prstGeom prst="rect">
            <a:avLst/>
          </a:prstGeom>
          <a:ln w="12700">
            <a:miter lim="400000"/>
          </a:ln>
        </p:spPr>
      </p:pic>
      <p:pic>
        <p:nvPicPr>
          <p:cNvPr id="407" name="instagram.jpeg" descr="instagram.jpeg">
            <a:hlinkClick r:id="rId9" invalidUrl="" action="" tgtFrame="" tooltip="" history="1" highlightClick="0" endSnd="0"/>
          </p:cNvPr>
          <p:cNvPicPr>
            <a:picLocks noChangeAspect="1"/>
          </p:cNvPicPr>
          <p:nvPr/>
        </p:nvPicPr>
        <p:blipFill>
          <a:blip r:embed="rId10">
            <a:extLst/>
          </a:blip>
          <a:stretch>
            <a:fillRect/>
          </a:stretch>
        </p:blipFill>
        <p:spPr>
          <a:xfrm>
            <a:off x="8147188" y="2537132"/>
            <a:ext cx="842942" cy="842942"/>
          </a:xfrm>
          <a:prstGeom prst="rect">
            <a:avLst/>
          </a:prstGeom>
          <a:ln w="12700">
            <a:miter lim="400000"/>
          </a:ln>
        </p:spPr>
      </p:pic>
      <p:sp>
        <p:nvSpPr>
          <p:cNvPr id="408" name="Text"/>
          <p:cNvSpPr txBox="1"/>
          <p:nvPr/>
        </p:nvSpPr>
        <p:spPr>
          <a:xfrm>
            <a:off x="6389316" y="8212389"/>
            <a:ext cx="127001" cy="2159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defTabSz="342900">
              <a:lnSpc>
                <a:spcPts val="2100"/>
              </a:lnSpc>
              <a:defRPr b="0" sz="900" u="sng">
                <a:solidFill>
                  <a:srgbClr val="042EEE"/>
                </a:solidFill>
                <a:latin typeface="Times Roman"/>
                <a:ea typeface="Times Roman"/>
                <a:cs typeface="Times Roman"/>
                <a:sym typeface="Times Roman"/>
                <a:hlinkClick r:id="rId11" invalidUrl="" action="" tgtFrame="" tooltip="" history="1" highlightClick="0" endSnd="0"/>
              </a:defRPr>
            </a:lvl1pPr>
          </a:lstStyle>
          <a:p>
            <a:pPr/>
            <a:r>
              <a:rPr>
                <a:hlinkClick r:id="rId11" invalidUrl="" action="" tgtFrame="" tooltip="" history="1" highlightClick="0" endSnd="0"/>
              </a:rPr>
              <a:t> </a:t>
            </a:r>
          </a:p>
        </p:txBody>
      </p:sp>
      <p:pic>
        <p:nvPicPr>
          <p:cNvPr id="409" name="gmail.png" descr="gmail.png">
            <a:hlinkClick r:id="rId12" invalidUrl="" action="" tgtFrame="" tooltip="" history="1" highlightClick="0" endSnd="0"/>
          </p:cNvPr>
          <p:cNvPicPr>
            <a:picLocks noChangeAspect="1"/>
          </p:cNvPicPr>
          <p:nvPr/>
        </p:nvPicPr>
        <p:blipFill>
          <a:blip r:embed="rId13">
            <a:extLst/>
          </a:blip>
          <a:stretch>
            <a:fillRect/>
          </a:stretch>
        </p:blipFill>
        <p:spPr>
          <a:xfrm>
            <a:off x="8169691" y="4465968"/>
            <a:ext cx="797937" cy="797937"/>
          </a:xfrm>
          <a:prstGeom prst="rect">
            <a:avLst/>
          </a:prstGeom>
          <a:ln w="12700">
            <a:miter lim="400000"/>
          </a:ln>
        </p:spPr>
      </p:pic>
      <p:sp>
        <p:nvSpPr>
          <p:cNvPr id="410" name="smart-and-strong-learning">
            <a:hlinkClick r:id="rId14" invalidUrl="" action="" tgtFrame="" tooltip="" history="1" highlightClick="0" endSnd="0"/>
          </p:cNvPr>
          <p:cNvSpPr txBox="1"/>
          <p:nvPr/>
        </p:nvSpPr>
        <p:spPr>
          <a:xfrm>
            <a:off x="9124195" y="1860621"/>
            <a:ext cx="3128287" cy="337504"/>
          </a:xfrm>
          <a:prstGeom prst="rect">
            <a:avLst/>
          </a:prstGeom>
          <a:ln w="12700">
            <a:miter lim="400000"/>
          </a:ln>
          <a:extLst>
            <a:ext uri="{C572A759-6A51-4108-AA02-DFA0A04FC94B}">
              <ma14:wrappingTextBoxFlag xmlns:ma14="http://schemas.microsoft.com/office/mac/drawingml/2011/main" val="1"/>
            </a:ext>
          </a:extLst>
        </p:spPr>
        <p:txBody>
          <a:bodyPr lIns="21431" tIns="21431" rIns="21431" bIns="21431" anchor="ctr">
            <a:spAutoFit/>
          </a:bodyPr>
          <a:lstStyle>
            <a:lvl1pPr defTabSz="438150">
              <a:defRPr b="0" sz="2000">
                <a:latin typeface="GBGloriaBold"/>
                <a:ea typeface="GBGloriaBold"/>
                <a:cs typeface="GBGloriaBold"/>
                <a:sym typeface="GBGloriaBold"/>
              </a:defRPr>
            </a:lvl1pPr>
          </a:lstStyle>
          <a:p>
            <a:pPr/>
            <a:r>
              <a:t>smart-and-strong-learning</a:t>
            </a:r>
          </a:p>
        </p:txBody>
      </p:sp>
      <p:sp>
        <p:nvSpPr>
          <p:cNvPr id="411" name="smartandstronglearning">
            <a:hlinkClick r:id="rId5" invalidUrl="" action="" tgtFrame="" tooltip="" history="1" highlightClick="0" endSnd="0"/>
          </p:cNvPr>
          <p:cNvSpPr txBox="1"/>
          <p:nvPr/>
        </p:nvSpPr>
        <p:spPr>
          <a:xfrm>
            <a:off x="9324421" y="3743018"/>
            <a:ext cx="2727836" cy="337504"/>
          </a:xfrm>
          <a:prstGeom prst="rect">
            <a:avLst/>
          </a:prstGeom>
          <a:ln w="12700">
            <a:miter lim="400000"/>
          </a:ln>
          <a:extLst>
            <a:ext uri="{C572A759-6A51-4108-AA02-DFA0A04FC94B}">
              <ma14:wrappingTextBoxFlag xmlns:ma14="http://schemas.microsoft.com/office/mac/drawingml/2011/main" val="1"/>
            </a:ext>
          </a:extLst>
        </p:spPr>
        <p:txBody>
          <a:bodyPr lIns="21431" tIns="21431" rIns="21431" bIns="21431" anchor="ctr">
            <a:spAutoFit/>
          </a:bodyPr>
          <a:lstStyle>
            <a:lvl1pPr algn="l" defTabSz="438150">
              <a:defRPr b="0" sz="2000">
                <a:latin typeface="GBGloriaBold"/>
                <a:ea typeface="GBGloriaBold"/>
                <a:cs typeface="GBGloriaBold"/>
                <a:sym typeface="GBGloriaBold"/>
              </a:defRPr>
            </a:lvl1pPr>
          </a:lstStyle>
          <a:p>
            <a:pPr/>
            <a:r>
              <a:t>smartandstronglearning</a:t>
            </a:r>
          </a:p>
        </p:txBody>
      </p:sp>
      <p:sp>
        <p:nvSpPr>
          <p:cNvPr id="412" name="Terms of Use"/>
          <p:cNvSpPr txBox="1"/>
          <p:nvPr/>
        </p:nvSpPr>
        <p:spPr>
          <a:xfrm>
            <a:off x="5444951" y="5502302"/>
            <a:ext cx="2270275" cy="463551"/>
          </a:xfrm>
          <a:prstGeom prst="rect">
            <a:avLst/>
          </a:prstGeom>
          <a:ln w="12700">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defRPr b="0">
                <a:latin typeface="KG Red Hands"/>
                <a:ea typeface="KG Red Hands"/>
                <a:cs typeface="KG Red Hands"/>
                <a:sym typeface="KG Red Hands"/>
              </a:defRPr>
            </a:lvl1pPr>
          </a:lstStyle>
          <a:p>
            <a:pPr/>
            <a:r>
              <a:t>Terms of Use</a:t>
            </a:r>
          </a:p>
        </p:txBody>
      </p:sp>
      <p:sp>
        <p:nvSpPr>
          <p:cNvPr id="413" name="Clip Art &amp; Font Credits"/>
          <p:cNvSpPr txBox="1"/>
          <p:nvPr/>
        </p:nvSpPr>
        <p:spPr>
          <a:xfrm>
            <a:off x="4619104" y="7253392"/>
            <a:ext cx="3766592" cy="463551"/>
          </a:xfrm>
          <a:prstGeom prst="rect">
            <a:avLst/>
          </a:prstGeom>
          <a:ln w="12700">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defRPr b="0">
                <a:latin typeface="KG Red Hands"/>
                <a:ea typeface="KG Red Hands"/>
                <a:cs typeface="KG Red Hands"/>
                <a:sym typeface="KG Red Hands"/>
              </a:defRPr>
            </a:lvl1pPr>
          </a:lstStyle>
          <a:p>
            <a:pPr/>
            <a:r>
              <a:t>Clip Art &amp; Font Credits</a:t>
            </a:r>
          </a:p>
        </p:txBody>
      </p:sp>
      <p:sp>
        <p:nvSpPr>
          <p:cNvPr id="414" name="smartandstronglearning…">
            <a:hlinkClick r:id="rId15" invalidUrl="" action="" tgtFrame="" tooltip="" history="1" highlightClick="0" endSnd="0"/>
          </p:cNvPr>
          <p:cNvSpPr txBox="1"/>
          <p:nvPr/>
        </p:nvSpPr>
        <p:spPr>
          <a:xfrm>
            <a:off x="9324421" y="4615714"/>
            <a:ext cx="2727836" cy="972504"/>
          </a:xfrm>
          <a:prstGeom prst="rect">
            <a:avLst/>
          </a:prstGeom>
          <a:ln w="12700">
            <a:miter lim="400000"/>
          </a:ln>
          <a:extLst>
            <a:ext uri="{C572A759-6A51-4108-AA02-DFA0A04FC94B}">
              <ma14:wrappingTextBoxFlag xmlns:ma14="http://schemas.microsoft.com/office/mac/drawingml/2011/main" val="1"/>
            </a:ext>
          </a:extLst>
        </p:spPr>
        <p:txBody>
          <a:bodyPr lIns="21431" tIns="21431" rIns="21431" bIns="21431" anchor="ctr">
            <a:spAutoFit/>
          </a:bodyPr>
          <a:lstStyle/>
          <a:p>
            <a:pPr defTabSz="438150">
              <a:defRPr b="0" sz="2000">
                <a:latin typeface="GBGloriaBold"/>
                <a:ea typeface="GBGloriaBold"/>
                <a:cs typeface="GBGloriaBold"/>
                <a:sym typeface="GBGloriaBold"/>
              </a:defRPr>
            </a:pPr>
            <a:r>
              <a:t>smartandstronglearning</a:t>
            </a:r>
          </a:p>
          <a:p>
            <a:pPr defTabSz="438150">
              <a:defRPr b="0" sz="2000">
                <a:latin typeface="GBGloriaBold"/>
                <a:ea typeface="GBGloriaBold"/>
                <a:cs typeface="GBGloriaBold"/>
                <a:sym typeface="GBGloriaBold"/>
              </a:defRPr>
            </a:pPr>
            <a:r>
              <a:t>@</a:t>
            </a:r>
            <a:r>
              <a:rPr>
                <a:hlinkClick r:id="rId16" invalidUrl="" action="" tgtFrame="" tooltip="" history="1" highlightClick="0" endSnd="0"/>
              </a:rPr>
              <a:t>gmail.com</a:t>
            </a:r>
          </a:p>
        </p:txBody>
      </p:sp>
      <p:sp>
        <p:nvSpPr>
          <p:cNvPr id="415" name="@smartandstronglearning">
            <a:hlinkClick r:id="rId17" invalidUrl="" action="" tgtFrame="" tooltip="" history="1" highlightClick="0" endSnd="0"/>
          </p:cNvPr>
          <p:cNvSpPr txBox="1"/>
          <p:nvPr/>
        </p:nvSpPr>
        <p:spPr>
          <a:xfrm>
            <a:off x="9063938" y="2866849"/>
            <a:ext cx="3248801" cy="337505"/>
          </a:xfrm>
          <a:prstGeom prst="rect">
            <a:avLst/>
          </a:prstGeom>
          <a:ln w="12700">
            <a:miter lim="400000"/>
          </a:ln>
          <a:extLst>
            <a:ext uri="{C572A759-6A51-4108-AA02-DFA0A04FC94B}">
              <ma14:wrappingTextBoxFlag xmlns:ma14="http://schemas.microsoft.com/office/mac/drawingml/2011/main" val="1"/>
            </a:ext>
          </a:extLst>
        </p:spPr>
        <p:txBody>
          <a:bodyPr lIns="21431" tIns="21431" rIns="21431" bIns="21431" anchor="ctr">
            <a:spAutoFit/>
          </a:bodyPr>
          <a:lstStyle>
            <a:lvl1pPr defTabSz="438150">
              <a:defRPr b="0" sz="2000">
                <a:latin typeface="GBGloriaBold"/>
                <a:ea typeface="GBGloriaBold"/>
                <a:cs typeface="GBGloriaBold"/>
                <a:sym typeface="GBGloriaBold"/>
              </a:defRPr>
            </a:lvl1pPr>
          </a:lstStyle>
          <a:p>
            <a:pPr/>
            <a:r>
              <a:t>@smartandstronglearning</a:t>
            </a:r>
          </a:p>
        </p:txBody>
      </p:sp>
      <p:sp>
        <p:nvSpPr>
          <p:cNvPr id="416" name="www.smartandstronglearning.com"/>
          <p:cNvSpPr txBox="1"/>
          <p:nvPr/>
        </p:nvSpPr>
        <p:spPr>
          <a:xfrm>
            <a:off x="4741005" y="9278613"/>
            <a:ext cx="3678167" cy="278576"/>
          </a:xfrm>
          <a:prstGeom prst="rect">
            <a:avLst/>
          </a:prstGeom>
          <a:ln w="12700">
            <a:miter lim="400000"/>
          </a:ln>
          <a:extLst>
            <a:ext uri="{C572A759-6A51-4108-AA02-DFA0A04FC94B}">
              <ma14:wrappingTextBoxFlag xmlns:ma14="http://schemas.microsoft.com/office/mac/drawingml/2011/main" val="1"/>
            </a:ext>
          </a:extLst>
        </p:spPr>
        <p:txBody>
          <a:bodyPr lIns="21431" tIns="21431" rIns="21431" bIns="21431" anchor="ctr">
            <a:spAutoFit/>
          </a:bodyPr>
          <a:lstStyle>
            <a:lvl1pPr defTabSz="438150">
              <a:defRPr b="0" sz="1600">
                <a:latin typeface="GBGloriaBold"/>
                <a:ea typeface="GBGloriaBold"/>
                <a:cs typeface="GBGloriaBold"/>
                <a:sym typeface="GBGloriaBold"/>
              </a:defRPr>
            </a:lvl1pPr>
          </a:lstStyle>
          <a:p>
            <a:pPr/>
            <a:r>
              <a:t>www.smartandstronglearning.com</a:t>
            </a:r>
          </a:p>
        </p:txBody>
      </p:sp>
      <p:pic>
        <p:nvPicPr>
          <p:cNvPr id="417" name="Image" descr="Image"/>
          <p:cNvPicPr>
            <a:picLocks noChangeAspect="1"/>
          </p:cNvPicPr>
          <p:nvPr/>
        </p:nvPicPr>
        <p:blipFill>
          <a:blip r:embed="rId18">
            <a:extLst/>
          </a:blip>
          <a:stretch>
            <a:fillRect/>
          </a:stretch>
        </p:blipFill>
        <p:spPr>
          <a:xfrm>
            <a:off x="3611073" y="7886960"/>
            <a:ext cx="1016001" cy="1016001"/>
          </a:xfrm>
          <a:prstGeom prst="rect">
            <a:avLst/>
          </a:prstGeom>
          <a:ln w="12700">
            <a:miter lim="400000"/>
          </a:ln>
        </p:spPr>
      </p:pic>
      <p:pic>
        <p:nvPicPr>
          <p:cNvPr id="418" name="= Educlips =.png" descr="= Educlips =.png"/>
          <p:cNvPicPr>
            <a:picLocks noChangeAspect="1"/>
          </p:cNvPicPr>
          <p:nvPr/>
        </p:nvPicPr>
        <p:blipFill>
          <a:blip r:embed="rId19">
            <a:extLst/>
          </a:blip>
          <a:stretch>
            <a:fillRect/>
          </a:stretch>
        </p:blipFill>
        <p:spPr>
          <a:xfrm>
            <a:off x="7283545" y="7886249"/>
            <a:ext cx="1016001" cy="1017422"/>
          </a:xfrm>
          <a:prstGeom prst="rect">
            <a:avLst/>
          </a:prstGeom>
          <a:ln w="12700">
            <a:miter lim="400000"/>
          </a:ln>
        </p:spPr>
      </p:pic>
      <p:pic>
        <p:nvPicPr>
          <p:cNvPr id="419" name="KG fonts.png" descr="KG fonts.png"/>
          <p:cNvPicPr>
            <a:picLocks noChangeAspect="1"/>
          </p:cNvPicPr>
          <p:nvPr/>
        </p:nvPicPr>
        <p:blipFill>
          <a:blip r:embed="rId20">
            <a:extLst/>
          </a:blip>
          <a:stretch>
            <a:fillRect/>
          </a:stretch>
        </p:blipFill>
        <p:spPr>
          <a:xfrm>
            <a:off x="4835230" y="7903646"/>
            <a:ext cx="1016001" cy="982628"/>
          </a:xfrm>
          <a:prstGeom prst="rect">
            <a:avLst/>
          </a:prstGeom>
          <a:ln w="12700">
            <a:miter lim="400000"/>
          </a:ln>
        </p:spPr>
      </p:pic>
      <p:sp>
        <p:nvSpPr>
          <p:cNvPr id="420" name="Thank you so much for choosing this product!  I’ve worked really hard on the details of every product.  If you have any questions please email me smartandstronglearning@gmail.com.…"/>
          <p:cNvSpPr txBox="1"/>
          <p:nvPr/>
        </p:nvSpPr>
        <p:spPr>
          <a:xfrm>
            <a:off x="837582" y="1859560"/>
            <a:ext cx="6975316" cy="3119249"/>
          </a:xfrm>
          <a:prstGeom prst="rect">
            <a:avLst/>
          </a:prstGeom>
          <a:ln w="12700">
            <a:miter lim="400000"/>
          </a:ln>
          <a:extLst>
            <a:ext uri="{C572A759-6A51-4108-AA02-DFA0A04FC94B}">
              <ma14:wrappingTextBoxFlag xmlns:ma14="http://schemas.microsoft.com/office/mac/drawingml/2011/main" val="1"/>
            </a:ext>
          </a:extLst>
        </p:spPr>
        <p:txBody>
          <a:bodyPr lIns="28575" tIns="28575" rIns="28575" bIns="28575" anchor="ctr">
            <a:spAutoFit/>
          </a:bodyPr>
          <a:lstStyle/>
          <a:p>
            <a:pPr>
              <a:defRPr b="0" sz="2100">
                <a:latin typeface="GBGloriaBold"/>
                <a:ea typeface="GBGloriaBold"/>
                <a:cs typeface="GBGloriaBold"/>
                <a:sym typeface="GBGloriaBold"/>
              </a:defRPr>
            </a:pPr>
            <a:r>
              <a:t>Thank you so much for choosing this product!  I’ve worked really hard on the details of every product.  If you have any questions please email me </a:t>
            </a:r>
            <a:r>
              <a:rPr u="sng">
                <a:hlinkClick r:id="rId12" invalidUrl="" action="" tgtFrame="" tooltip="" history="1" highlightClick="0" endSnd="0"/>
              </a:rPr>
              <a:t>smartandstronglearning@gmail.com</a:t>
            </a:r>
            <a:r>
              <a:t>.</a:t>
            </a:r>
          </a:p>
          <a:p>
            <a:pPr>
              <a:defRPr b="0" sz="2100">
                <a:latin typeface="GBGloriaBold"/>
                <a:ea typeface="GBGloriaBold"/>
                <a:cs typeface="GBGloriaBold"/>
                <a:sym typeface="GBGloriaBold"/>
              </a:defRPr>
            </a:pPr>
            <a:r>
              <a:rPr u="sng">
                <a:hlinkClick r:id="rId21" invalidUrl="" action="" tgtFrame="" tooltip="" history="1" highlightClick="0" endSnd="0"/>
              </a:rPr>
              <a:t>Follow my store</a:t>
            </a:r>
            <a:r>
              <a:t> for future products, sales, and freebies!</a:t>
            </a:r>
          </a:p>
          <a:p>
            <a:pPr>
              <a:defRPr b="0" sz="2100">
                <a:latin typeface="GBGloriaBold"/>
                <a:ea typeface="GBGloriaBold"/>
                <a:cs typeface="GBGloriaBold"/>
                <a:sym typeface="GBGloriaBold"/>
              </a:defRPr>
            </a:pPr>
            <a:r>
              <a:t>Earn free TPT credits you can use toward products anywhere on the TPT website by </a:t>
            </a:r>
            <a:r>
              <a:rPr u="sng">
                <a:hlinkClick r:id="rId22" invalidUrl="" action="" tgtFrame="" tooltip="" history="1" highlightClick="0" endSnd="0"/>
              </a:rPr>
              <a:t>leaving feedback</a:t>
            </a:r>
            <a:r>
              <a:t> on paid products.  Positive feedback means so much and I love hearing how my products are being used.</a:t>
            </a:r>
          </a:p>
        </p:txBody>
      </p:sp>
      <p:sp>
        <p:nvSpPr>
          <p:cNvPr id="421" name="Purchasing this product gives the right for one person to use this product in the home, classroom or therapy.  Sharing copies of this resource with colleagues it is fine if you purchase an additional license.  For more info, TPT Copyright &amp; Trademark Pol"/>
          <p:cNvSpPr txBox="1"/>
          <p:nvPr/>
        </p:nvSpPr>
        <p:spPr>
          <a:xfrm>
            <a:off x="1208448" y="5910521"/>
            <a:ext cx="10488736" cy="986792"/>
          </a:xfrm>
          <a:prstGeom prst="rect">
            <a:avLst/>
          </a:prstGeom>
          <a:ln w="12700">
            <a:miter lim="400000"/>
          </a:ln>
          <a:extLst>
            <a:ext uri="{C572A759-6A51-4108-AA02-DFA0A04FC94B}">
              <ma14:wrappingTextBoxFlag xmlns:ma14="http://schemas.microsoft.com/office/mac/drawingml/2011/main" val="1"/>
            </a:ext>
          </a:extLst>
        </p:spPr>
        <p:txBody>
          <a:bodyPr lIns="28575" tIns="28575" rIns="28575" bIns="28575" anchor="ctr">
            <a:spAutoFit/>
          </a:bodyPr>
          <a:lstStyle/>
          <a:p>
            <a:pPr>
              <a:defRPr b="0" sz="2000">
                <a:latin typeface="GBGloriaBold"/>
                <a:ea typeface="GBGloriaBold"/>
                <a:cs typeface="GBGloriaBold"/>
                <a:sym typeface="GBGloriaBold"/>
              </a:defRPr>
            </a:pPr>
            <a:r>
              <a:t>Purchasing this product gives the right for one person to use this product in the home, classroom or therapy.  Sharing copies of this resource with colleagues it is fine if you purchase an additional license.  For more info, </a:t>
            </a:r>
            <a:r>
              <a:rPr u="sng">
                <a:hlinkClick r:id="rId23" invalidUrl="" action="" tgtFrame="" tooltip="" history="1" highlightClick="0" endSnd="0"/>
              </a:rPr>
              <a:t>TPT Copyright &amp; Trademark Policy</a:t>
            </a:r>
            <a:r>
              <a:t>.</a:t>
            </a:r>
          </a:p>
        </p:txBody>
      </p:sp>
      <p:pic>
        <p:nvPicPr>
          <p:cNvPr id="422" name="2-whimsyclipsdigitallogo.png" descr="2-whimsyclipsdigitallogo.png"/>
          <p:cNvPicPr>
            <a:picLocks noChangeAspect="1"/>
          </p:cNvPicPr>
          <p:nvPr/>
        </p:nvPicPr>
        <p:blipFill>
          <a:blip r:embed="rId24">
            <a:extLst/>
          </a:blip>
          <a:stretch>
            <a:fillRect/>
          </a:stretch>
        </p:blipFill>
        <p:spPr>
          <a:xfrm>
            <a:off x="6073092" y="7903772"/>
            <a:ext cx="988593" cy="982376"/>
          </a:xfrm>
          <a:prstGeom prst="rect">
            <a:avLst/>
          </a:prstGeom>
          <a:ln w="12700">
            <a:miter lim="400000"/>
          </a:ln>
        </p:spPr>
      </p:pic>
      <p:pic>
        <p:nvPicPr>
          <p:cNvPr id="423" name="3 yellow.png" descr="3 yellow.png"/>
          <p:cNvPicPr>
            <a:picLocks noChangeAspect="1"/>
          </p:cNvPicPr>
          <p:nvPr/>
        </p:nvPicPr>
        <p:blipFill>
          <a:blip r:embed="rId25">
            <a:extLst/>
          </a:blip>
          <a:stretch>
            <a:fillRect/>
          </a:stretch>
        </p:blipFill>
        <p:spPr>
          <a:xfrm>
            <a:off x="9481213" y="489243"/>
            <a:ext cx="1033358" cy="972504"/>
          </a:xfrm>
          <a:prstGeom prst="rect">
            <a:avLst/>
          </a:prstGeom>
          <a:ln w="12700">
            <a:miter lim="400000"/>
          </a:ln>
        </p:spPr>
      </p:pic>
      <p:pic>
        <p:nvPicPr>
          <p:cNvPr id="424" name="whimsy-clips-large.png" descr="whimsy-clips-large.png"/>
          <p:cNvPicPr>
            <a:picLocks noChangeAspect="1"/>
          </p:cNvPicPr>
          <p:nvPr/>
        </p:nvPicPr>
        <p:blipFill>
          <a:blip r:embed="rId26">
            <a:extLst/>
          </a:blip>
          <a:stretch>
            <a:fillRect/>
          </a:stretch>
        </p:blipFill>
        <p:spPr>
          <a:xfrm>
            <a:off x="8482303" y="7861560"/>
            <a:ext cx="1066801" cy="10668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